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4" d="100"/>
          <a:sy n="34" d="100"/>
        </p:scale>
        <p:origin x="1068" y="2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AE001B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AE001B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AE001B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20363" y="950621"/>
            <a:ext cx="8263373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rgbClr val="AE001B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1811" y="3567620"/>
            <a:ext cx="11766550" cy="2475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3310" y="10529027"/>
            <a:ext cx="1563370" cy="23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CCCCCC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607510" y="10559543"/>
            <a:ext cx="363219" cy="19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A6AAA9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ttpredir.debia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://www.docker.com/toolbo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019" y="542915"/>
            <a:ext cx="9328150" cy="0"/>
          </a:xfrm>
          <a:custGeom>
            <a:avLst/>
            <a:gdLst/>
            <a:ahLst/>
            <a:cxnLst/>
            <a:rect l="l" t="t" r="r" b="b"/>
            <a:pathLst>
              <a:path w="9328150">
                <a:moveTo>
                  <a:pt x="9327579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1E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18517" y="542915"/>
            <a:ext cx="9328150" cy="0"/>
          </a:xfrm>
          <a:custGeom>
            <a:avLst/>
            <a:gdLst/>
            <a:ahLst/>
            <a:cxnLst/>
            <a:rect l="l" t="t" r="r" b="b"/>
            <a:pathLst>
              <a:path w="9328150">
                <a:moveTo>
                  <a:pt x="9327579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1E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23728" y="125650"/>
            <a:ext cx="835710" cy="83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68342" y="4730610"/>
            <a:ext cx="131387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 Java</a:t>
            </a:r>
            <a:r>
              <a:rPr spc="-200" dirty="0"/>
              <a:t> </a:t>
            </a:r>
            <a:r>
              <a:rPr spc="0" dirty="0"/>
              <a:t>Developers</a:t>
            </a:r>
          </a:p>
        </p:txBody>
      </p:sp>
      <p:sp>
        <p:nvSpPr>
          <p:cNvPr id="8" name="object 8"/>
          <p:cNvSpPr/>
          <p:nvPr/>
        </p:nvSpPr>
        <p:spPr>
          <a:xfrm>
            <a:off x="4334946" y="638723"/>
            <a:ext cx="11423735" cy="3884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7197" y="356010"/>
            <a:ext cx="2535402" cy="164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2649" y="2288443"/>
            <a:ext cx="13733403" cy="199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4533" y="2309385"/>
            <a:ext cx="13649636" cy="190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4533" y="2309385"/>
            <a:ext cx="13649960" cy="1908175"/>
          </a:xfrm>
          <a:custGeom>
            <a:avLst/>
            <a:gdLst/>
            <a:ahLst/>
            <a:cxnLst/>
            <a:rect l="l" t="t" r="r" b="b"/>
            <a:pathLst>
              <a:path w="13649960" h="1908175">
                <a:moveTo>
                  <a:pt x="0" y="0"/>
                </a:moveTo>
                <a:lnTo>
                  <a:pt x="13649647" y="0"/>
                </a:lnTo>
                <a:lnTo>
                  <a:pt x="13649647" y="1907763"/>
                </a:lnTo>
                <a:lnTo>
                  <a:pt x="0" y="1907763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46531" y="2437487"/>
            <a:ext cx="1068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662094" y="10570014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6531" y="2437487"/>
            <a:ext cx="3971290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18895"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ubuntu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CMD echo</a:t>
            </a:r>
            <a:r>
              <a:rPr sz="345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“Hello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8538" y="3484575"/>
            <a:ext cx="1596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world”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7197" y="356010"/>
            <a:ext cx="2535402" cy="164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2649" y="2288443"/>
            <a:ext cx="13733403" cy="199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4533" y="2309385"/>
            <a:ext cx="13649636" cy="190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4533" y="2309385"/>
            <a:ext cx="13649960" cy="1908175"/>
          </a:xfrm>
          <a:custGeom>
            <a:avLst/>
            <a:gdLst/>
            <a:ahLst/>
            <a:cxnLst/>
            <a:rect l="l" t="t" r="r" b="b"/>
            <a:pathLst>
              <a:path w="13649960" h="1908175">
                <a:moveTo>
                  <a:pt x="0" y="0"/>
                </a:moveTo>
                <a:lnTo>
                  <a:pt x="13649647" y="0"/>
                </a:lnTo>
                <a:lnTo>
                  <a:pt x="13649647" y="1907763"/>
                </a:lnTo>
                <a:lnTo>
                  <a:pt x="0" y="1907763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46531" y="2437487"/>
            <a:ext cx="1068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6531" y="2437487"/>
            <a:ext cx="3971290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18895"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ubuntu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CMD echo</a:t>
            </a:r>
            <a:r>
              <a:rPr sz="345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“Hello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8538" y="3484575"/>
            <a:ext cx="1596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world”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5328" y="5718234"/>
            <a:ext cx="13628066" cy="3275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7212" y="5739176"/>
            <a:ext cx="13544299" cy="3191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7212" y="5739176"/>
            <a:ext cx="13544550" cy="3192145"/>
          </a:xfrm>
          <a:custGeom>
            <a:avLst/>
            <a:gdLst/>
            <a:ahLst/>
            <a:cxnLst/>
            <a:rect l="l" t="t" r="r" b="b"/>
            <a:pathLst>
              <a:path w="13544550" h="3192145">
                <a:moveTo>
                  <a:pt x="0" y="0"/>
                </a:moveTo>
                <a:lnTo>
                  <a:pt x="13544299" y="0"/>
                </a:lnTo>
                <a:lnTo>
                  <a:pt x="13544299" y="3191892"/>
                </a:lnTo>
                <a:lnTo>
                  <a:pt x="0" y="319189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98885" y="5987117"/>
            <a:ext cx="1068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662094" y="10570014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8437" y="5987117"/>
            <a:ext cx="18605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openjdk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8885" y="7034205"/>
            <a:ext cx="1068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COPY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18265" y="7034205"/>
            <a:ext cx="42348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target/hello.jar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4053" y="7034205"/>
            <a:ext cx="47631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/usr/src/hello.jar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98885" y="8081294"/>
            <a:ext cx="31794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CMD java</a:t>
            </a:r>
            <a:r>
              <a:rPr sz="3450" b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-cp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9290" y="8081294"/>
            <a:ext cx="89852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Courier New"/>
                <a:cs typeface="Courier New"/>
              </a:rPr>
              <a:t>/usr/src/hello.jar</a:t>
            </a:r>
            <a:r>
              <a:rPr sz="345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450" b="1" spc="0" dirty="0">
                <a:solidFill>
                  <a:srgbClr val="FFFFFF"/>
                </a:solidFill>
                <a:latin typeface="Courier New"/>
                <a:cs typeface="Courier New"/>
              </a:rPr>
              <a:t>org.example.App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310" y="10510539"/>
            <a:ext cx="15633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©2016 </a:t>
            </a:r>
            <a:r>
              <a:rPr sz="1300" spc="0" dirty="0">
                <a:solidFill>
                  <a:srgbClr val="CCCCCC"/>
                </a:solidFill>
                <a:latin typeface="Corbel"/>
                <a:cs typeface="Corbel"/>
              </a:rPr>
              <a:t>Couchbase</a:t>
            </a:r>
            <a:r>
              <a:rPr sz="1300" spc="-95" dirty="0">
                <a:solidFill>
                  <a:srgbClr val="CCCCCC"/>
                </a:solidFill>
                <a:latin typeface="Corbel"/>
                <a:cs typeface="Corbel"/>
              </a:rPr>
              <a:t> </a:t>
            </a: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Inc.</a:t>
            </a:r>
            <a:endParaRPr sz="13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62094" y="10531481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6359" y="502602"/>
            <a:ext cx="4324475" cy="9905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6202" y="1507807"/>
            <a:ext cx="4471068" cy="8292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77142" y="10877020"/>
            <a:ext cx="70383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" dirty="0">
                <a:latin typeface="Arial"/>
                <a:cs typeface="Arial"/>
              </a:rPr>
              <a:t>https://docs.docker.com/engine/reference/builder/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2879" y="950621"/>
            <a:ext cx="83172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560" dirty="0"/>
              <a:t> </a:t>
            </a:r>
            <a:r>
              <a:rPr spc="-35" dirty="0"/>
              <a:t>Workﬂow</a:t>
            </a:r>
          </a:p>
        </p:txBody>
      </p:sp>
      <p:sp>
        <p:nvSpPr>
          <p:cNvPr id="3" name="object 3"/>
          <p:cNvSpPr/>
          <p:nvPr/>
        </p:nvSpPr>
        <p:spPr>
          <a:xfrm>
            <a:off x="2628192" y="2785255"/>
            <a:ext cx="14847715" cy="776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98520" y="5281307"/>
            <a:ext cx="1507807" cy="996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51928" y="5450061"/>
            <a:ext cx="1800992" cy="65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1408" y="7102391"/>
            <a:ext cx="1491615" cy="1154430"/>
          </a:xfrm>
          <a:custGeom>
            <a:avLst/>
            <a:gdLst/>
            <a:ahLst/>
            <a:cxnLst/>
            <a:rect l="l" t="t" r="r" b="b"/>
            <a:pathLst>
              <a:path w="1491615" h="1154429">
                <a:moveTo>
                  <a:pt x="0" y="0"/>
                </a:moveTo>
                <a:lnTo>
                  <a:pt x="1491158" y="0"/>
                </a:lnTo>
                <a:lnTo>
                  <a:pt x="1491158" y="1154268"/>
                </a:lnTo>
                <a:lnTo>
                  <a:pt x="0" y="1154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763" y="7350561"/>
            <a:ext cx="1800992" cy="658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375"/>
              </a:lnSpc>
            </a:pPr>
            <a:r>
              <a:rPr spc="5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375"/>
              </a:lnSpc>
            </a:pPr>
            <a:r>
              <a:rPr spc="5" dirty="0"/>
              <a:t>10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1887" y="950621"/>
            <a:ext cx="119291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Image Layers -</a:t>
            </a:r>
            <a:r>
              <a:rPr spc="-395" dirty="0"/>
              <a:t> </a:t>
            </a:r>
            <a:r>
              <a:rPr spc="10" dirty="0"/>
              <a:t>OpenJDK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02761" y="2782796"/>
          <a:ext cx="14226538" cy="61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130"/>
                <a:gridCol w="1179830"/>
                <a:gridCol w="2529205"/>
                <a:gridCol w="2192020"/>
                <a:gridCol w="1433195"/>
                <a:gridCol w="3288029"/>
                <a:gridCol w="1802129"/>
              </a:tblGrid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110"/>
                        </a:lnSpc>
                      </a:pPr>
                      <a:r>
                        <a:rPr sz="2200" spc="0" dirty="0">
                          <a:latin typeface="Courier New"/>
                          <a:cs typeface="Courier New"/>
                        </a:rPr>
                        <a:t>~ &gt;</a:t>
                      </a:r>
                      <a:r>
                        <a:rPr sz="22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dirty="0">
                          <a:solidFill>
                            <a:srgbClr val="C82506"/>
                          </a:solidFill>
                          <a:latin typeface="Courier New"/>
                          <a:cs typeface="Courier New"/>
                        </a:rPr>
                        <a:t>docker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10"/>
                        </a:lnSpc>
                      </a:pPr>
                      <a:r>
                        <a:rPr sz="2200" b="1" dirty="0">
                          <a:solidFill>
                            <a:srgbClr val="C82506"/>
                          </a:solidFill>
                          <a:latin typeface="Courier New"/>
                          <a:cs typeface="Courier New"/>
                        </a:rPr>
                        <a:t>images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0305" algn="ctr">
                        <a:lnSpc>
                          <a:spcPts val="2110"/>
                        </a:lnSpc>
                      </a:pPr>
                      <a:r>
                        <a:rPr sz="2200" b="1" spc="0" dirty="0">
                          <a:solidFill>
                            <a:srgbClr val="C82506"/>
                          </a:solidFill>
                          <a:latin typeface="Courier New"/>
                          <a:cs typeface="Courier New"/>
                        </a:rPr>
                        <a:t>openjdk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REPOSITORY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0305"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TAG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6619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IMAGE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ID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346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CREATED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98550">
                        <a:lnSpc>
                          <a:spcPts val="2320"/>
                        </a:lnSpc>
                      </a:pPr>
                      <a:r>
                        <a:rPr sz="2200" spc="0" dirty="0">
                          <a:latin typeface="Courier New"/>
                          <a:cs typeface="Courier New"/>
                        </a:rPr>
                        <a:t>SIZE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21811" y="3371070"/>
            <a:ext cx="120586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openjdk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40200" y="3371070"/>
            <a:ext cx="1880870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0" dirty="0">
                <a:latin typeface="Courier New"/>
                <a:cs typeface="Courier New"/>
              </a:rPr>
              <a:t>13 </a:t>
            </a:r>
            <a:r>
              <a:rPr sz="2200" dirty="0">
                <a:latin typeface="Courier New"/>
                <a:cs typeface="Courier New"/>
              </a:rPr>
              <a:t>days</a:t>
            </a:r>
            <a:r>
              <a:rPr sz="2200" spc="-7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ago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12978" y="3371070"/>
            <a:ext cx="137477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643.1</a:t>
            </a:r>
            <a:r>
              <a:rPr sz="2200" spc="-65" dirty="0">
                <a:latin typeface="Courier New"/>
                <a:cs typeface="Courier New"/>
              </a:rPr>
              <a:t> </a:t>
            </a:r>
            <a:r>
              <a:rPr sz="2200" spc="0" dirty="0">
                <a:latin typeface="Courier New"/>
                <a:cs typeface="Courier New"/>
              </a:rPr>
              <a:t>MB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3706139"/>
            <a:ext cx="306133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0" dirty="0">
                <a:latin typeface="Courier New"/>
                <a:cs typeface="Courier New"/>
              </a:rPr>
              <a:t>~ &gt; </a:t>
            </a:r>
            <a:r>
              <a:rPr sz="2200" b="1" dirty="0">
                <a:solidFill>
                  <a:srgbClr val="C82506"/>
                </a:solidFill>
                <a:latin typeface="Courier New"/>
                <a:cs typeface="Courier New"/>
              </a:rPr>
              <a:t>docker</a:t>
            </a:r>
            <a:r>
              <a:rPr sz="2200" b="1" spc="-50" dirty="0">
                <a:solidFill>
                  <a:srgbClr val="C82506"/>
                </a:solidFill>
                <a:latin typeface="Courier New"/>
                <a:cs typeface="Courier New"/>
              </a:rPr>
              <a:t> </a:t>
            </a:r>
            <a:r>
              <a:rPr sz="2200" b="1" dirty="0">
                <a:solidFill>
                  <a:srgbClr val="C82506"/>
                </a:solidFill>
                <a:latin typeface="Courier New"/>
                <a:cs typeface="Courier New"/>
              </a:rPr>
              <a:t>history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5825" y="3371070"/>
            <a:ext cx="1374775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975">
              <a:lnSpc>
                <a:spcPts val="264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latest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40"/>
              </a:lnSpc>
            </a:pPr>
            <a:r>
              <a:rPr sz="2200" b="1" spc="0" dirty="0">
                <a:solidFill>
                  <a:srgbClr val="C82506"/>
                </a:solidFill>
                <a:latin typeface="Courier New"/>
                <a:cs typeface="Courier New"/>
              </a:rPr>
              <a:t>openjdk</a:t>
            </a:r>
            <a:endParaRPr sz="2200">
              <a:latin typeface="Courier New"/>
              <a:cs typeface="Courier New"/>
            </a:endParaRPr>
          </a:p>
          <a:p>
            <a:pPr marL="180975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CREATED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7504" y="3371070"/>
            <a:ext cx="2049145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ea40c858f006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CREATED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BY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62545" y="4041207"/>
            <a:ext cx="700405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SIZE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4041207"/>
            <a:ext cx="2049145" cy="136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847725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IMAGE  </a:t>
            </a:r>
            <a:r>
              <a:rPr sz="2200" spc="0" dirty="0">
                <a:latin typeface="Courier New"/>
                <a:cs typeface="Courier New"/>
              </a:rPr>
              <a:t>COMMENT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35"/>
              </a:lnSpc>
            </a:pPr>
            <a:r>
              <a:rPr sz="2200" dirty="0">
                <a:latin typeface="Courier New"/>
                <a:cs typeface="Courier New"/>
              </a:rPr>
              <a:t>ea40c858f006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&lt;missing&gt;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4506" y="4711344"/>
            <a:ext cx="188087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10"/>
              </a:spcBef>
            </a:pPr>
            <a:r>
              <a:rPr sz="2200" spc="0" dirty="0">
                <a:latin typeface="Courier New"/>
                <a:cs typeface="Courier New"/>
              </a:rPr>
              <a:t>13 </a:t>
            </a:r>
            <a:r>
              <a:rPr sz="2200" dirty="0">
                <a:latin typeface="Courier New"/>
                <a:cs typeface="Courier New"/>
              </a:rPr>
              <a:t>days</a:t>
            </a:r>
            <a:r>
              <a:rPr sz="2200" spc="-7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ago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0" dirty="0">
                <a:latin typeface="Courier New"/>
                <a:cs typeface="Courier New"/>
              </a:rPr>
              <a:t>13 </a:t>
            </a:r>
            <a:r>
              <a:rPr sz="2200" dirty="0">
                <a:latin typeface="Courier New"/>
                <a:cs typeface="Courier New"/>
              </a:rPr>
              <a:t>days</a:t>
            </a:r>
            <a:r>
              <a:rPr sz="2200" spc="-7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ago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67284" y="4711344"/>
            <a:ext cx="120586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/bin/sh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/bin/sh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16302" y="4711344"/>
            <a:ext cx="626491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10"/>
              </a:spcBef>
            </a:pPr>
            <a:r>
              <a:rPr sz="2200" spc="0" dirty="0">
                <a:latin typeface="Courier New"/>
                <a:cs typeface="Courier New"/>
              </a:rPr>
              <a:t>-c</a:t>
            </a:r>
            <a:r>
              <a:rPr sz="2200" spc="-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/var/lib/dpkg/info/ca-certificates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867535" algn="l"/>
                <a:tab pos="5071110" algn="l"/>
              </a:tabLst>
            </a:pPr>
            <a:r>
              <a:rPr sz="2200" spc="0" dirty="0">
                <a:latin typeface="Courier New"/>
                <a:cs typeface="Courier New"/>
              </a:rPr>
              <a:t>-c </a:t>
            </a:r>
            <a:r>
              <a:rPr sz="2200" dirty="0">
                <a:latin typeface="Courier New"/>
                <a:cs typeface="Courier New"/>
              </a:rPr>
              <a:t>set</a:t>
            </a:r>
            <a:r>
              <a:rPr sz="2200" spc="0" dirty="0">
                <a:latin typeface="Courier New"/>
                <a:cs typeface="Courier New"/>
              </a:rPr>
              <a:t> -x	&amp;&amp;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apt-get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update	</a:t>
            </a:r>
            <a:r>
              <a:rPr sz="2200" spc="0" dirty="0">
                <a:latin typeface="Courier New"/>
                <a:cs typeface="Courier New"/>
              </a:rPr>
              <a:t>&amp;&amp;</a:t>
            </a:r>
            <a:r>
              <a:rPr sz="2200" spc="-8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apt-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61364" y="4711344"/>
            <a:ext cx="137477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418.2</a:t>
            </a:r>
            <a:r>
              <a:rPr sz="2200" spc="-7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kB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349.3</a:t>
            </a:r>
            <a:r>
              <a:rPr sz="2200" spc="-7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MB</a:t>
            </a:r>
            <a:endParaRPr sz="2200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402761" y="5463343"/>
          <a:ext cx="16255363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7135"/>
                <a:gridCol w="1264919"/>
                <a:gridCol w="927735"/>
                <a:gridCol w="1349375"/>
                <a:gridCol w="2023744"/>
                <a:gridCol w="506095"/>
                <a:gridCol w="1264920"/>
                <a:gridCol w="4806315"/>
                <a:gridCol w="590550"/>
                <a:gridCol w="590550"/>
                <a:gridCol w="454025"/>
              </a:tblGrid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11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11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11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11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11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110"/>
                        </a:lnSpc>
                        <a:tabLst>
                          <a:tab pos="1431925" algn="l"/>
                        </a:tabLst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	ENV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CA_CERTIFICATES_JAVA_V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11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0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11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  <a:tabLst>
                          <a:tab pos="1431925" algn="l"/>
                        </a:tabLst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	ENV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JAVA_DEBIAN_VERSION=8u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0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  <a:tabLst>
                          <a:tab pos="1431925" algn="l"/>
                        </a:tabLst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	ENV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JAVA_VERSION=8u102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0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  <a:tabLst>
                          <a:tab pos="1431925" algn="l"/>
                        </a:tabLst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	ENV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JAVA_HOME=/usr/lib/jvm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0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  <a:tabLst>
                          <a:tab pos="757555" algn="l"/>
                          <a:tab pos="4130040" algn="l"/>
                        </a:tabLst>
                      </a:pPr>
                      <a:r>
                        <a:rPr sz="2200" spc="0" dirty="0">
                          <a:latin typeface="Courier New"/>
                          <a:cs typeface="Courier New"/>
                        </a:rPr>
                        <a:t>{	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echo</a:t>
                      </a:r>
                      <a:r>
                        <a:rPr sz="22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'#!/bin/sh';	echo</a:t>
                      </a:r>
                      <a:r>
                        <a:rPr sz="22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'set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87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  <a:tabLst>
                          <a:tab pos="1431925" algn="l"/>
                        </a:tabLst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	ENV LANG=C.UTF-8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0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echo 'deb</a:t>
                      </a:r>
                      <a:r>
                        <a:rPr sz="2200" spc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  <a:hlinkClick r:id="rId2"/>
                        </a:rPr>
                        <a:t>http://httpredir.debian.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61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days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apt-get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update </a:t>
                      </a:r>
                      <a:r>
                        <a:rPr sz="2200" spc="0" dirty="0">
                          <a:latin typeface="Courier New"/>
                          <a:cs typeface="Courier New"/>
                        </a:rPr>
                        <a:t>&amp;&amp;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apt-get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install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1.289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MB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weeks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apt-get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update </a:t>
                      </a:r>
                      <a:r>
                        <a:rPr sz="2200" spc="0" dirty="0">
                          <a:latin typeface="Courier New"/>
                          <a:cs typeface="Courier New"/>
                        </a:rPr>
                        <a:t>&amp;&amp;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apt-get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install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122.6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MB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weeks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apt-get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update </a:t>
                      </a:r>
                      <a:r>
                        <a:rPr sz="2200" spc="0" dirty="0">
                          <a:latin typeface="Courier New"/>
                          <a:cs typeface="Courier New"/>
                        </a:rPr>
                        <a:t>&amp;&amp;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apt-get</a:t>
                      </a:r>
                      <a:r>
                        <a:rPr sz="2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install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44.31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MB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weeks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CMD ["/bin/bash"]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1460">
                        <a:lnSpc>
                          <a:spcPts val="2320"/>
                        </a:lnSpc>
                      </a:pPr>
                      <a:r>
                        <a:rPr sz="2200" spc="0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22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0" dirty="0">
                          <a:latin typeface="Courier New"/>
                          <a:cs typeface="Courier New"/>
                        </a:rPr>
                        <a:t>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7975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&lt;missing&gt;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0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weeks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ago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ts val="2320"/>
                        </a:lnSpc>
                      </a:pPr>
                      <a:r>
                        <a:rPr sz="2200" spc="-5" dirty="0">
                          <a:latin typeface="Courier New"/>
                          <a:cs typeface="Courier New"/>
                        </a:rPr>
                        <a:t>/bin/sh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-c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#(nop)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ADD</a:t>
                      </a:r>
                      <a:r>
                        <a:rPr sz="22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file:f2453b914e7e026efd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0825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125.1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ts val="232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MB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30966"/>
            <a:ext cx="64706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Native </a:t>
            </a:r>
            <a:r>
              <a:rPr sz="4250" spc="75" dirty="0">
                <a:latin typeface="Arial"/>
                <a:cs typeface="Arial"/>
              </a:rPr>
              <a:t>application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130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UI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567620"/>
            <a:ext cx="6470650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Native </a:t>
            </a:r>
            <a:r>
              <a:rPr sz="4250" spc="75" dirty="0">
                <a:latin typeface="Arial"/>
                <a:cs typeface="Arial"/>
              </a:rPr>
              <a:t>application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130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UI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Auto </a:t>
            </a:r>
            <a:r>
              <a:rPr sz="4250" spc="90" dirty="0">
                <a:latin typeface="Arial"/>
                <a:cs typeface="Arial"/>
              </a:rPr>
              <a:t>update</a:t>
            </a:r>
            <a:r>
              <a:rPr sz="4250" spc="-15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capability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567620"/>
            <a:ext cx="11766550" cy="247586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Native </a:t>
            </a:r>
            <a:r>
              <a:rPr sz="4250" spc="75" dirty="0">
                <a:latin typeface="Arial"/>
                <a:cs typeface="Arial"/>
              </a:rPr>
              <a:t>application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7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UI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Auto </a:t>
            </a:r>
            <a:r>
              <a:rPr sz="4250" spc="90" dirty="0">
                <a:latin typeface="Arial"/>
                <a:cs typeface="Arial"/>
              </a:rPr>
              <a:t>update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capability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No </a:t>
            </a:r>
            <a:r>
              <a:rPr sz="4250" spc="55" dirty="0">
                <a:latin typeface="Arial"/>
                <a:cs typeface="Arial"/>
              </a:rPr>
              <a:t>additional </a:t>
            </a:r>
            <a:r>
              <a:rPr sz="4250" spc="0" dirty="0">
                <a:latin typeface="Arial"/>
                <a:cs typeface="Arial"/>
              </a:rPr>
              <a:t>software </a:t>
            </a:r>
            <a:r>
              <a:rPr sz="4250" spc="50" dirty="0">
                <a:latin typeface="Arial"/>
                <a:cs typeface="Arial"/>
              </a:rPr>
              <a:t>required, </a:t>
            </a:r>
            <a:r>
              <a:rPr sz="4250" spc="65" dirty="0">
                <a:latin typeface="Arial"/>
                <a:cs typeface="Arial"/>
              </a:rPr>
              <a:t>e.g.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-10" dirty="0">
                <a:latin typeface="Arial"/>
                <a:cs typeface="Arial"/>
              </a:rPr>
              <a:t>VirtualBox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567620"/>
            <a:ext cx="11766550" cy="321183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Native </a:t>
            </a:r>
            <a:r>
              <a:rPr sz="4250" spc="75" dirty="0">
                <a:latin typeface="Arial"/>
                <a:cs typeface="Arial"/>
              </a:rPr>
              <a:t>application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7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UI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>
                <a:latin typeface="Arial"/>
                <a:cs typeface="Arial"/>
              </a:rPr>
              <a:t>Auto </a:t>
            </a:r>
            <a:r>
              <a:rPr sz="4250" spc="90" dirty="0">
                <a:latin typeface="Arial"/>
                <a:cs typeface="Arial"/>
              </a:rPr>
              <a:t>update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capability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No </a:t>
            </a:r>
            <a:r>
              <a:rPr sz="4250" spc="55" dirty="0">
                <a:latin typeface="Arial"/>
                <a:cs typeface="Arial"/>
              </a:rPr>
              <a:t>additional </a:t>
            </a:r>
            <a:r>
              <a:rPr sz="4250" spc="0" dirty="0">
                <a:latin typeface="Arial"/>
                <a:cs typeface="Arial"/>
              </a:rPr>
              <a:t>software </a:t>
            </a:r>
            <a:r>
              <a:rPr sz="4250" spc="50" dirty="0">
                <a:latin typeface="Arial"/>
                <a:cs typeface="Arial"/>
              </a:rPr>
              <a:t>required, </a:t>
            </a:r>
            <a:r>
              <a:rPr sz="4250" spc="65" dirty="0">
                <a:latin typeface="Arial"/>
                <a:cs typeface="Arial"/>
              </a:rPr>
              <a:t>e.g.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-10" dirty="0">
                <a:latin typeface="Arial"/>
                <a:cs typeface="Arial"/>
              </a:rPr>
              <a:t>VirtualBox</a:t>
            </a:r>
            <a:endParaRPr sz="42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  <a:spcBef>
                <a:spcPts val="1240"/>
              </a:spcBef>
              <a:tabLst>
                <a:tab pos="1059180" algn="l"/>
              </a:tabLst>
            </a:pPr>
            <a:r>
              <a:rPr sz="4275" spc="-247" baseline="4873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800" spc="-114" dirty="0">
                <a:latin typeface="Arial"/>
                <a:cs typeface="Arial"/>
              </a:rPr>
              <a:t>OSX: </a:t>
            </a:r>
            <a:r>
              <a:rPr sz="3800" spc="-5" dirty="0">
                <a:latin typeface="Arial"/>
                <a:cs typeface="Arial"/>
              </a:rPr>
              <a:t>xhyve </a:t>
            </a:r>
            <a:r>
              <a:rPr sz="3800" spc="-114" dirty="0">
                <a:latin typeface="Arial"/>
                <a:cs typeface="Arial"/>
              </a:rPr>
              <a:t>VM </a:t>
            </a:r>
            <a:r>
              <a:rPr sz="3800" spc="30" dirty="0">
                <a:latin typeface="Arial"/>
                <a:cs typeface="Arial"/>
              </a:rPr>
              <a:t>using</a:t>
            </a:r>
            <a:r>
              <a:rPr sz="3800" spc="175" dirty="0">
                <a:latin typeface="Arial"/>
                <a:cs typeface="Arial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Hypervisor.framework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8510" y="324464"/>
            <a:ext cx="1811463" cy="1623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mtClean="0"/>
              <a:t>©2016 </a:t>
            </a:r>
            <a:r>
              <a:rPr spc="0" dirty="0" err="1" smtClean="0"/>
              <a:t>Couchbase</a:t>
            </a:r>
            <a:r>
              <a:rPr spc="-95" dirty="0" smtClean="0"/>
              <a:t> </a:t>
            </a:r>
            <a:r>
              <a:rPr dirty="0" smtClean="0"/>
              <a:t>Inc.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787744" y="10559543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709" y="950621"/>
            <a:ext cx="78320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What </a:t>
            </a:r>
            <a:r>
              <a:rPr spc="0" dirty="0"/>
              <a:t>is</a:t>
            </a:r>
            <a:r>
              <a:rPr spc="-65" dirty="0"/>
              <a:t> </a:t>
            </a:r>
            <a:r>
              <a:rPr spc="-15" dirty="0"/>
              <a:t>Docker?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Native </a:t>
            </a:r>
            <a:r>
              <a:rPr sz="4250" spc="75" dirty="0"/>
              <a:t>application </a:t>
            </a:r>
            <a:r>
              <a:rPr sz="4250" spc="90" dirty="0"/>
              <a:t>and</a:t>
            </a:r>
            <a:r>
              <a:rPr sz="4250" spc="-75" dirty="0"/>
              <a:t> </a:t>
            </a:r>
            <a:r>
              <a:rPr sz="4250" spc="10" dirty="0"/>
              <a:t>UI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Auto </a:t>
            </a:r>
            <a:r>
              <a:rPr sz="4250" spc="90" dirty="0"/>
              <a:t>update</a:t>
            </a:r>
            <a:r>
              <a:rPr sz="4250" dirty="0"/>
              <a:t> </a:t>
            </a:r>
            <a:r>
              <a:rPr sz="4250" spc="80" dirty="0"/>
              <a:t>capability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/>
              <a:t>No </a:t>
            </a:r>
            <a:r>
              <a:rPr sz="4250" spc="55" dirty="0"/>
              <a:t>additional </a:t>
            </a:r>
            <a:r>
              <a:rPr sz="4250" spc="0" dirty="0"/>
              <a:t>software </a:t>
            </a:r>
            <a:r>
              <a:rPr sz="4250" spc="50" dirty="0"/>
              <a:t>required, </a:t>
            </a:r>
            <a:r>
              <a:rPr sz="4250" spc="65" dirty="0"/>
              <a:t>e.g.</a:t>
            </a:r>
            <a:r>
              <a:rPr sz="4250" spc="-90" dirty="0"/>
              <a:t> </a:t>
            </a:r>
            <a:r>
              <a:rPr sz="4250" spc="-10" dirty="0"/>
              <a:t>VirtualBox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1945355" y="7011232"/>
            <a:ext cx="206375" cy="45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16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999682"/>
            <a:ext cx="11094085" cy="153352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  <a:tabLst>
                <a:tab pos="535940" algn="l"/>
              </a:tabLst>
            </a:pPr>
            <a:r>
              <a:rPr sz="4275" spc="-247" baseline="4873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800" spc="-114" dirty="0">
                <a:latin typeface="Arial"/>
                <a:cs typeface="Arial"/>
              </a:rPr>
              <a:t>OSX: </a:t>
            </a:r>
            <a:r>
              <a:rPr sz="3800" spc="-5" dirty="0">
                <a:latin typeface="Arial"/>
                <a:cs typeface="Arial"/>
              </a:rPr>
              <a:t>xhyve </a:t>
            </a:r>
            <a:r>
              <a:rPr sz="3800" spc="-114" dirty="0">
                <a:latin typeface="Arial"/>
                <a:cs typeface="Arial"/>
              </a:rPr>
              <a:t>VM </a:t>
            </a:r>
            <a:r>
              <a:rPr sz="3800" spc="30" dirty="0">
                <a:latin typeface="Arial"/>
                <a:cs typeface="Arial"/>
              </a:rPr>
              <a:t>using</a:t>
            </a:r>
            <a:r>
              <a:rPr sz="3800" spc="165" dirty="0">
                <a:latin typeface="Arial"/>
                <a:cs typeface="Arial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Hypervisor.framework</a:t>
            </a:r>
            <a:endParaRPr sz="380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375"/>
              </a:spcBef>
            </a:pPr>
            <a:r>
              <a:rPr sz="3800" spc="-5" dirty="0">
                <a:latin typeface="Arial"/>
                <a:cs typeface="Arial"/>
              </a:rPr>
              <a:t>Windows: </a:t>
            </a:r>
            <a:r>
              <a:rPr sz="3800" spc="-35" dirty="0">
                <a:latin typeface="Arial"/>
                <a:cs typeface="Arial"/>
              </a:rPr>
              <a:t>Hyper-V</a:t>
            </a:r>
            <a:r>
              <a:rPr sz="3800" spc="-10" dirty="0">
                <a:latin typeface="Arial"/>
                <a:cs typeface="Arial"/>
              </a:rPr>
              <a:t> </a:t>
            </a:r>
            <a:r>
              <a:rPr sz="3800" spc="-114" dirty="0">
                <a:latin typeface="Arial"/>
                <a:cs typeface="Arial"/>
              </a:rPr>
              <a:t>VM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Native </a:t>
            </a:r>
            <a:r>
              <a:rPr sz="4250" spc="75" dirty="0"/>
              <a:t>application </a:t>
            </a:r>
            <a:r>
              <a:rPr sz="4250" spc="90" dirty="0"/>
              <a:t>and</a:t>
            </a:r>
            <a:r>
              <a:rPr sz="4250" spc="-75" dirty="0"/>
              <a:t> </a:t>
            </a:r>
            <a:r>
              <a:rPr sz="4250" spc="10" dirty="0"/>
              <a:t>UI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Auto </a:t>
            </a:r>
            <a:r>
              <a:rPr sz="4250" spc="90" dirty="0"/>
              <a:t>update</a:t>
            </a:r>
            <a:r>
              <a:rPr sz="4250" dirty="0"/>
              <a:t> </a:t>
            </a:r>
            <a:r>
              <a:rPr sz="4250" spc="80" dirty="0"/>
              <a:t>capability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/>
              <a:t>No </a:t>
            </a:r>
            <a:r>
              <a:rPr sz="4250" spc="55" dirty="0"/>
              <a:t>additional </a:t>
            </a:r>
            <a:r>
              <a:rPr sz="4250" spc="0" dirty="0"/>
              <a:t>software </a:t>
            </a:r>
            <a:r>
              <a:rPr sz="4250" spc="50" dirty="0"/>
              <a:t>required, </a:t>
            </a:r>
            <a:r>
              <a:rPr sz="4250" spc="65" dirty="0"/>
              <a:t>e.g.</a:t>
            </a:r>
            <a:r>
              <a:rPr sz="4250" spc="-90" dirty="0"/>
              <a:t> </a:t>
            </a:r>
            <a:r>
              <a:rPr sz="4250" spc="-10" dirty="0"/>
              <a:t>VirtualBox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1945355" y="7011232"/>
            <a:ext cx="206375" cy="45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16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999682"/>
            <a:ext cx="11094085" cy="153352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  <a:tabLst>
                <a:tab pos="535940" algn="l"/>
              </a:tabLst>
            </a:pPr>
            <a:r>
              <a:rPr sz="4275" spc="-247" baseline="4873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800" spc="-114" dirty="0">
                <a:latin typeface="Arial"/>
                <a:cs typeface="Arial"/>
              </a:rPr>
              <a:t>OSX: </a:t>
            </a:r>
            <a:r>
              <a:rPr sz="3800" spc="-5" dirty="0">
                <a:latin typeface="Arial"/>
                <a:cs typeface="Arial"/>
              </a:rPr>
              <a:t>xhyve </a:t>
            </a:r>
            <a:r>
              <a:rPr sz="3800" spc="-114" dirty="0">
                <a:latin typeface="Arial"/>
                <a:cs typeface="Arial"/>
              </a:rPr>
              <a:t>VM </a:t>
            </a:r>
            <a:r>
              <a:rPr sz="3800" spc="30" dirty="0">
                <a:latin typeface="Arial"/>
                <a:cs typeface="Arial"/>
              </a:rPr>
              <a:t>using</a:t>
            </a:r>
            <a:r>
              <a:rPr sz="3800" spc="165" dirty="0">
                <a:latin typeface="Arial"/>
                <a:cs typeface="Arial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Hypervisor.framework</a:t>
            </a:r>
            <a:endParaRPr sz="380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375"/>
              </a:spcBef>
            </a:pPr>
            <a:r>
              <a:rPr sz="3800" spc="-5" dirty="0">
                <a:latin typeface="Arial"/>
                <a:cs typeface="Arial"/>
              </a:rPr>
              <a:t>Windows: </a:t>
            </a:r>
            <a:r>
              <a:rPr sz="3800" spc="-35" dirty="0">
                <a:latin typeface="Arial"/>
                <a:cs typeface="Arial"/>
              </a:rPr>
              <a:t>Hyper-V</a:t>
            </a:r>
            <a:r>
              <a:rPr sz="3800" spc="-10" dirty="0">
                <a:latin typeface="Arial"/>
                <a:cs typeface="Arial"/>
              </a:rPr>
              <a:t> </a:t>
            </a:r>
            <a:r>
              <a:rPr sz="3800" spc="-114" dirty="0">
                <a:latin typeface="Arial"/>
                <a:cs typeface="Arial"/>
              </a:rPr>
              <a:t>VM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7675777"/>
            <a:ext cx="85388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Download:</a:t>
            </a:r>
            <a:r>
              <a:rPr sz="4250" spc="0" dirty="0">
                <a:latin typeface="Arial"/>
                <a:cs typeface="Arial"/>
              </a:rPr>
              <a:t> </a:t>
            </a:r>
            <a:r>
              <a:rPr sz="4250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docker.com/getdocker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765" y="950621"/>
            <a:ext cx="121989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20" dirty="0"/>
              <a:t> </a:t>
            </a:r>
            <a:r>
              <a:rPr spc="5" dirty="0"/>
              <a:t>Mac/Windows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Native </a:t>
            </a:r>
            <a:r>
              <a:rPr sz="4250" spc="75" dirty="0"/>
              <a:t>application </a:t>
            </a:r>
            <a:r>
              <a:rPr sz="4250" spc="90" dirty="0"/>
              <a:t>and</a:t>
            </a:r>
            <a:r>
              <a:rPr sz="4250" spc="-75" dirty="0"/>
              <a:t> </a:t>
            </a:r>
            <a:r>
              <a:rPr sz="4250" spc="10" dirty="0"/>
              <a:t>UI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0" dirty="0"/>
              <a:t>Auto </a:t>
            </a:r>
            <a:r>
              <a:rPr sz="4250" spc="90" dirty="0"/>
              <a:t>update</a:t>
            </a:r>
            <a:r>
              <a:rPr sz="4250" dirty="0"/>
              <a:t> </a:t>
            </a:r>
            <a:r>
              <a:rPr sz="4250" spc="80" dirty="0"/>
              <a:t>capability</a:t>
            </a:r>
            <a:endParaRPr sz="4250"/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/>
              <a:t>No </a:t>
            </a:r>
            <a:r>
              <a:rPr sz="4250" spc="55" dirty="0"/>
              <a:t>additional </a:t>
            </a:r>
            <a:r>
              <a:rPr sz="4250" spc="0" dirty="0"/>
              <a:t>software </a:t>
            </a:r>
            <a:r>
              <a:rPr sz="4250" spc="50" dirty="0"/>
              <a:t>required, </a:t>
            </a:r>
            <a:r>
              <a:rPr sz="4250" spc="65" dirty="0"/>
              <a:t>e.g.</a:t>
            </a:r>
            <a:r>
              <a:rPr sz="4250" spc="-90" dirty="0"/>
              <a:t> </a:t>
            </a:r>
            <a:r>
              <a:rPr sz="4250" spc="-10" dirty="0"/>
              <a:t>VirtualBox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1945355" y="7011232"/>
            <a:ext cx="206375" cy="45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16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999682"/>
            <a:ext cx="11094085" cy="153352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  <a:tabLst>
                <a:tab pos="535940" algn="l"/>
              </a:tabLst>
            </a:pPr>
            <a:r>
              <a:rPr sz="4275" spc="-247" baseline="4873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800" spc="-114" dirty="0">
                <a:latin typeface="Arial"/>
                <a:cs typeface="Arial"/>
              </a:rPr>
              <a:t>OSX: </a:t>
            </a:r>
            <a:r>
              <a:rPr sz="3800" spc="-5" dirty="0">
                <a:latin typeface="Arial"/>
                <a:cs typeface="Arial"/>
              </a:rPr>
              <a:t>xhyve </a:t>
            </a:r>
            <a:r>
              <a:rPr sz="3800" spc="-114" dirty="0">
                <a:latin typeface="Arial"/>
                <a:cs typeface="Arial"/>
              </a:rPr>
              <a:t>VM </a:t>
            </a:r>
            <a:r>
              <a:rPr sz="3800" spc="30" dirty="0">
                <a:latin typeface="Arial"/>
                <a:cs typeface="Arial"/>
              </a:rPr>
              <a:t>using</a:t>
            </a:r>
            <a:r>
              <a:rPr sz="3800" spc="165" dirty="0">
                <a:latin typeface="Arial"/>
                <a:cs typeface="Arial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Hypervisor.framework</a:t>
            </a:r>
            <a:endParaRPr sz="380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375"/>
              </a:spcBef>
            </a:pPr>
            <a:r>
              <a:rPr sz="3800" spc="-5" dirty="0">
                <a:latin typeface="Arial"/>
                <a:cs typeface="Arial"/>
              </a:rPr>
              <a:t>Windows: </a:t>
            </a:r>
            <a:r>
              <a:rPr sz="3800" spc="-35" dirty="0">
                <a:latin typeface="Arial"/>
                <a:cs typeface="Arial"/>
              </a:rPr>
              <a:t>Hyper-V</a:t>
            </a:r>
            <a:r>
              <a:rPr sz="3800" spc="-10" dirty="0">
                <a:latin typeface="Arial"/>
                <a:cs typeface="Arial"/>
              </a:rPr>
              <a:t> </a:t>
            </a:r>
            <a:r>
              <a:rPr sz="3800" spc="-114" dirty="0">
                <a:latin typeface="Arial"/>
                <a:cs typeface="Arial"/>
              </a:rPr>
              <a:t>VM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7512432"/>
            <a:ext cx="11974830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Download:</a:t>
            </a:r>
            <a:r>
              <a:rPr sz="4250" spc="0" dirty="0">
                <a:latin typeface="Arial"/>
                <a:cs typeface="Arial"/>
              </a:rPr>
              <a:t> </a:t>
            </a:r>
            <a:r>
              <a:rPr sz="4250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docker.com/getdocker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0" dirty="0">
                <a:latin typeface="Arial"/>
                <a:cs typeface="Arial"/>
              </a:rPr>
              <a:t>Requires </a:t>
            </a:r>
            <a:r>
              <a:rPr sz="4250" spc="-65" dirty="0">
                <a:latin typeface="Arial"/>
                <a:cs typeface="Arial"/>
              </a:rPr>
              <a:t>Yosemite </a:t>
            </a:r>
            <a:r>
              <a:rPr sz="4250" spc="65" dirty="0">
                <a:latin typeface="Arial"/>
                <a:cs typeface="Arial"/>
              </a:rPr>
              <a:t>10.10+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5" dirty="0">
                <a:latin typeface="Arial"/>
                <a:cs typeface="Arial"/>
              </a:rPr>
              <a:t>Windows 10</a:t>
            </a:r>
            <a:r>
              <a:rPr sz="4250" spc="30" dirty="0">
                <a:latin typeface="Arial"/>
                <a:cs typeface="Arial"/>
              </a:rPr>
              <a:t> </a:t>
            </a:r>
            <a:r>
              <a:rPr sz="4250" spc="50" dirty="0">
                <a:latin typeface="Arial"/>
                <a:cs typeface="Arial"/>
              </a:rPr>
              <a:t>64-bit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68039" y="2110030"/>
            <a:ext cx="1832404" cy="1649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78510" y="303655"/>
            <a:ext cx="1811463" cy="164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51907"/>
            <a:ext cx="5795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</a:t>
            </a:r>
            <a:r>
              <a:rPr sz="4250" spc="-5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594121"/>
            <a:ext cx="9645650" cy="164782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8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  <a:spcBef>
                <a:spcPts val="1285"/>
              </a:spcBef>
              <a:tabLst>
                <a:tab pos="105918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15" dirty="0">
                <a:latin typeface="Arial"/>
                <a:cs typeface="Arial"/>
              </a:rPr>
              <a:t>Amazon CloudFormation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35" dirty="0">
                <a:latin typeface="Arial"/>
                <a:cs typeface="Arial"/>
              </a:rPr>
              <a:t>templates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51907"/>
            <a:ext cx="5795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</a:t>
            </a:r>
            <a:r>
              <a:rPr sz="4250" spc="-5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5469122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-17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399731"/>
            <a:ext cx="1092898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5940" marR="5080" indent="-523875">
              <a:lnSpc>
                <a:spcPct val="126099"/>
              </a:lnSpc>
              <a:spcBef>
                <a:spcPts val="90"/>
              </a:spcBef>
              <a:tabLst>
                <a:tab pos="53594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15" dirty="0">
                <a:latin typeface="Arial"/>
                <a:cs typeface="Arial"/>
              </a:rPr>
              <a:t>Amazon CloudFormation </a:t>
            </a:r>
            <a:r>
              <a:rPr sz="4250" spc="35" dirty="0">
                <a:latin typeface="Arial"/>
                <a:cs typeface="Arial"/>
              </a:rPr>
              <a:t>templates  </a:t>
            </a: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spc="-40" dirty="0">
                <a:latin typeface="Arial"/>
                <a:cs typeface="Arial"/>
              </a:rPr>
              <a:t>ELB,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60" dirty="0">
                <a:latin typeface="Arial"/>
                <a:cs typeface="Arial"/>
              </a:rPr>
              <a:t> </a:t>
            </a:r>
            <a:r>
              <a:rPr sz="4250" spc="-140" dirty="0">
                <a:latin typeface="Arial"/>
                <a:cs typeface="Arial"/>
              </a:rPr>
              <a:t>EBS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51907"/>
            <a:ext cx="5795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</a:t>
            </a:r>
            <a:r>
              <a:rPr sz="4250" spc="-5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5469122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-17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399731"/>
            <a:ext cx="1092898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5940" marR="5080" indent="-523875">
              <a:lnSpc>
                <a:spcPct val="126099"/>
              </a:lnSpc>
              <a:spcBef>
                <a:spcPts val="90"/>
              </a:spcBef>
              <a:tabLst>
                <a:tab pos="53594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15" dirty="0">
                <a:latin typeface="Arial"/>
                <a:cs typeface="Arial"/>
              </a:rPr>
              <a:t>Amazon CloudFormation </a:t>
            </a:r>
            <a:r>
              <a:rPr sz="4250" spc="35" dirty="0">
                <a:latin typeface="Arial"/>
                <a:cs typeface="Arial"/>
              </a:rPr>
              <a:t>templates  </a:t>
            </a: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spc="-40" dirty="0">
                <a:latin typeface="Arial"/>
                <a:cs typeface="Arial"/>
              </a:rPr>
              <a:t>ELB,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60" dirty="0">
                <a:latin typeface="Arial"/>
                <a:cs typeface="Arial"/>
              </a:rPr>
              <a:t> </a:t>
            </a:r>
            <a:r>
              <a:rPr sz="4250" spc="-140" dirty="0">
                <a:latin typeface="Arial"/>
                <a:cs typeface="Arial"/>
              </a:rPr>
              <a:t>EBS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6202095"/>
            <a:ext cx="1710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Azu</a:t>
            </a:r>
            <a:r>
              <a:rPr sz="4250" spc="-70" dirty="0">
                <a:latin typeface="Arial"/>
                <a:cs typeface="Arial"/>
              </a:rPr>
              <a:t>r</a:t>
            </a:r>
            <a:r>
              <a:rPr sz="4250" spc="15" dirty="0">
                <a:latin typeface="Arial"/>
                <a:cs typeface="Arial"/>
              </a:rPr>
              <a:t>e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51907"/>
            <a:ext cx="5795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</a:t>
            </a:r>
            <a:r>
              <a:rPr sz="4250" spc="-5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5469122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-17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399731"/>
            <a:ext cx="1092898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5940" marR="5080" indent="-523875">
              <a:lnSpc>
                <a:spcPct val="126099"/>
              </a:lnSpc>
              <a:spcBef>
                <a:spcPts val="90"/>
              </a:spcBef>
              <a:tabLst>
                <a:tab pos="53594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15" dirty="0">
                <a:latin typeface="Arial"/>
                <a:cs typeface="Arial"/>
              </a:rPr>
              <a:t>Amazon CloudFormation </a:t>
            </a:r>
            <a:r>
              <a:rPr sz="4250" spc="35" dirty="0">
                <a:latin typeface="Arial"/>
                <a:cs typeface="Arial"/>
              </a:rPr>
              <a:t>templates  </a:t>
            </a: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spc="-40" dirty="0">
                <a:latin typeface="Arial"/>
                <a:cs typeface="Arial"/>
              </a:rPr>
              <a:t>ELB,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60" dirty="0">
                <a:latin typeface="Arial"/>
                <a:cs typeface="Arial"/>
              </a:rPr>
              <a:t> </a:t>
            </a:r>
            <a:r>
              <a:rPr sz="4250" spc="-140" dirty="0">
                <a:latin typeface="Arial"/>
                <a:cs typeface="Arial"/>
              </a:rPr>
              <a:t>EBS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6044309"/>
            <a:ext cx="15225394" cy="229743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8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Azure</a:t>
            </a:r>
            <a:endParaRPr sz="4250">
              <a:latin typeface="Arial"/>
              <a:cs typeface="Arial"/>
            </a:endParaRPr>
          </a:p>
          <a:p>
            <a:pPr marL="1059180" marR="5080" indent="-523875">
              <a:lnSpc>
                <a:spcPct val="100200"/>
              </a:lnSpc>
              <a:spcBef>
                <a:spcPts val="1275"/>
              </a:spcBef>
              <a:tabLst>
                <a:tab pos="105918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-95" dirty="0">
                <a:latin typeface="Arial"/>
                <a:cs typeface="Arial"/>
              </a:rPr>
              <a:t>VM </a:t>
            </a:r>
            <a:r>
              <a:rPr sz="4250" spc="10" dirty="0">
                <a:latin typeface="Arial"/>
                <a:cs typeface="Arial"/>
              </a:rPr>
              <a:t>Scale </a:t>
            </a:r>
            <a:r>
              <a:rPr sz="4250" spc="-45" dirty="0">
                <a:latin typeface="Arial"/>
                <a:cs typeface="Arial"/>
              </a:rPr>
              <a:t>Sets </a:t>
            </a:r>
            <a:r>
              <a:rPr sz="4250" spc="5" dirty="0">
                <a:latin typeface="Arial"/>
                <a:cs typeface="Arial"/>
              </a:rPr>
              <a:t>for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dirty="0">
                <a:latin typeface="Arial"/>
                <a:cs typeface="Arial"/>
              </a:rPr>
              <a:t>Azure </a:t>
            </a:r>
            <a:r>
              <a:rPr sz="4250" spc="75" dirty="0">
                <a:latin typeface="Arial"/>
                <a:cs typeface="Arial"/>
              </a:rPr>
              <a:t>Load  </a:t>
            </a:r>
            <a:r>
              <a:rPr sz="4250" dirty="0">
                <a:latin typeface="Arial"/>
                <a:cs typeface="Arial"/>
              </a:rPr>
              <a:t>Balancer, Azure</a:t>
            </a:r>
            <a:r>
              <a:rPr sz="4250" spc="10" dirty="0">
                <a:latin typeface="Arial"/>
                <a:cs typeface="Arial"/>
              </a:rPr>
              <a:t> Storage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373" y="950621"/>
            <a:ext cx="108350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for</a:t>
            </a:r>
            <a:r>
              <a:rPr spc="-440" dirty="0"/>
              <a:t> </a:t>
            </a:r>
            <a:r>
              <a:rPr spc="-30" dirty="0"/>
              <a:t>AWS/Azure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51907"/>
            <a:ext cx="5795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Amazon </a:t>
            </a:r>
            <a:r>
              <a:rPr sz="4250" spc="-5" dirty="0">
                <a:latin typeface="Arial"/>
                <a:cs typeface="Arial"/>
              </a:rPr>
              <a:t>Web</a:t>
            </a:r>
            <a:r>
              <a:rPr sz="4250" spc="-55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Services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5469122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-17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399731"/>
            <a:ext cx="10928985" cy="165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5940" marR="5080" indent="-523875">
              <a:lnSpc>
                <a:spcPct val="126099"/>
              </a:lnSpc>
              <a:spcBef>
                <a:spcPts val="90"/>
              </a:spcBef>
              <a:tabLst>
                <a:tab pos="535940" algn="l"/>
              </a:tabLst>
            </a:pPr>
            <a:r>
              <a:rPr sz="4800" spc="-262" baseline="6076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4250" spc="15" dirty="0">
                <a:latin typeface="Arial"/>
                <a:cs typeface="Arial"/>
              </a:rPr>
              <a:t>Amazon CloudFormation </a:t>
            </a:r>
            <a:r>
              <a:rPr sz="4250" spc="35" dirty="0">
                <a:latin typeface="Arial"/>
                <a:cs typeface="Arial"/>
              </a:rPr>
              <a:t>templates  </a:t>
            </a: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spc="-40" dirty="0">
                <a:latin typeface="Arial"/>
                <a:cs typeface="Arial"/>
              </a:rPr>
              <a:t>ELB,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60" dirty="0">
                <a:latin typeface="Arial"/>
                <a:cs typeface="Arial"/>
              </a:rPr>
              <a:t> </a:t>
            </a:r>
            <a:r>
              <a:rPr sz="4250" spc="-140" dirty="0">
                <a:latin typeface="Arial"/>
                <a:cs typeface="Arial"/>
              </a:rPr>
              <a:t>EBS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6202095"/>
            <a:ext cx="1710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15" dirty="0">
                <a:latin typeface="Arial"/>
                <a:cs typeface="Arial"/>
              </a:rPr>
              <a:t>Azu</a:t>
            </a:r>
            <a:r>
              <a:rPr sz="4250" spc="-70" dirty="0">
                <a:latin typeface="Arial"/>
                <a:cs typeface="Arial"/>
              </a:rPr>
              <a:t>r</a:t>
            </a:r>
            <a:r>
              <a:rPr sz="4250" spc="15" dirty="0">
                <a:latin typeface="Arial"/>
                <a:cs typeface="Arial"/>
              </a:rPr>
              <a:t>e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7102581"/>
            <a:ext cx="2298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-17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811" y="7013264"/>
            <a:ext cx="15225394" cy="2150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59180" marR="5080">
              <a:lnSpc>
                <a:spcPct val="100200"/>
              </a:lnSpc>
              <a:spcBef>
                <a:spcPts val="125"/>
              </a:spcBef>
            </a:pPr>
            <a:r>
              <a:rPr sz="4250" spc="55" dirty="0">
                <a:latin typeface="Arial"/>
                <a:cs typeface="Arial"/>
              </a:rPr>
              <a:t>Integrated </a:t>
            </a:r>
            <a:r>
              <a:rPr sz="4250" spc="10" dirty="0">
                <a:latin typeface="Arial"/>
                <a:cs typeface="Arial"/>
              </a:rPr>
              <a:t>with </a:t>
            </a:r>
            <a:r>
              <a:rPr sz="4250" spc="-95" dirty="0">
                <a:latin typeface="Arial"/>
                <a:cs typeface="Arial"/>
              </a:rPr>
              <a:t>VM </a:t>
            </a:r>
            <a:r>
              <a:rPr sz="4250" spc="10" dirty="0">
                <a:latin typeface="Arial"/>
                <a:cs typeface="Arial"/>
              </a:rPr>
              <a:t>Scale </a:t>
            </a:r>
            <a:r>
              <a:rPr sz="4250" spc="-45" dirty="0">
                <a:latin typeface="Arial"/>
                <a:cs typeface="Arial"/>
              </a:rPr>
              <a:t>Sets </a:t>
            </a:r>
            <a:r>
              <a:rPr sz="4250" spc="5" dirty="0">
                <a:latin typeface="Arial"/>
                <a:cs typeface="Arial"/>
              </a:rPr>
              <a:t>for </a:t>
            </a:r>
            <a:r>
              <a:rPr sz="4250" spc="50" dirty="0">
                <a:latin typeface="Arial"/>
                <a:cs typeface="Arial"/>
              </a:rPr>
              <a:t>autoscaling, </a:t>
            </a:r>
            <a:r>
              <a:rPr sz="4250" dirty="0">
                <a:latin typeface="Arial"/>
                <a:cs typeface="Arial"/>
              </a:rPr>
              <a:t>Azure </a:t>
            </a:r>
            <a:r>
              <a:rPr sz="4250" spc="75" dirty="0">
                <a:latin typeface="Arial"/>
                <a:cs typeface="Arial"/>
              </a:rPr>
              <a:t>Load  </a:t>
            </a:r>
            <a:r>
              <a:rPr sz="4250" dirty="0">
                <a:latin typeface="Arial"/>
                <a:cs typeface="Arial"/>
              </a:rPr>
              <a:t>Balancer, Azure</a:t>
            </a:r>
            <a:r>
              <a:rPr sz="4250" spc="10" dirty="0">
                <a:latin typeface="Arial"/>
                <a:cs typeface="Arial"/>
              </a:rPr>
              <a:t> Storage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7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beta.docker.com</a:t>
            </a:r>
            <a:r>
              <a:rPr sz="4250" spc="50" dirty="0">
                <a:latin typeface="Arial"/>
                <a:cs typeface="Arial"/>
              </a:rPr>
              <a:t> (restricted</a:t>
            </a:r>
            <a:r>
              <a:rPr sz="4250" spc="-40" dirty="0">
                <a:latin typeface="Arial"/>
                <a:cs typeface="Arial"/>
              </a:rPr>
              <a:t> </a:t>
            </a:r>
            <a:r>
              <a:rPr sz="4250" spc="25" dirty="0">
                <a:latin typeface="Arial"/>
                <a:cs typeface="Arial"/>
              </a:rPr>
              <a:t>availability)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65436" y="115179"/>
            <a:ext cx="2492070" cy="1036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91087" y="1350744"/>
            <a:ext cx="2240769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709" y="950621"/>
            <a:ext cx="78320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What </a:t>
            </a:r>
            <a:r>
              <a:rPr spc="0" dirty="0"/>
              <a:t>is</a:t>
            </a:r>
            <a:r>
              <a:rPr spc="-65" dirty="0"/>
              <a:t> </a:t>
            </a:r>
            <a:r>
              <a:rPr spc="-15" dirty="0"/>
              <a:t>Docker?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62378"/>
            <a:ext cx="88118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75" dirty="0">
                <a:latin typeface="Arial"/>
                <a:cs typeface="Arial"/>
              </a:rPr>
              <a:t>Open </a:t>
            </a:r>
            <a:r>
              <a:rPr sz="4250" spc="35" dirty="0">
                <a:latin typeface="Arial"/>
                <a:cs typeface="Arial"/>
              </a:rPr>
              <a:t>source </a:t>
            </a:r>
            <a:r>
              <a:rPr sz="4250" spc="65" dirty="0">
                <a:latin typeface="Arial"/>
                <a:cs typeface="Arial"/>
              </a:rPr>
              <a:t>project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160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company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9579" y="4649073"/>
            <a:ext cx="12114814" cy="307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87744" y="10559543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310" y="10521010"/>
            <a:ext cx="15633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©2016 </a:t>
            </a:r>
            <a:r>
              <a:rPr sz="1300" spc="0" dirty="0">
                <a:solidFill>
                  <a:srgbClr val="CCCCCC"/>
                </a:solidFill>
                <a:latin typeface="Corbel"/>
                <a:cs typeface="Corbel"/>
              </a:rPr>
              <a:t>Couchbase</a:t>
            </a:r>
            <a:r>
              <a:rPr sz="1300" spc="-95" dirty="0">
                <a:solidFill>
                  <a:srgbClr val="CCCCCC"/>
                </a:solidFill>
                <a:latin typeface="Corbel"/>
                <a:cs typeface="Corbel"/>
              </a:rPr>
              <a:t> </a:t>
            </a: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Inc.</a:t>
            </a:r>
            <a:endParaRPr sz="13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0772" y="950621"/>
            <a:ext cx="75171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95" dirty="0"/>
              <a:t> </a:t>
            </a:r>
            <a:r>
              <a:rPr spc="-75" dirty="0"/>
              <a:t>Toolbox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3913159"/>
            <a:ext cx="4977130" cy="492633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50" dirty="0">
                <a:latin typeface="Arial"/>
                <a:cs typeface="Arial"/>
              </a:rPr>
              <a:t>Docker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Engine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50" dirty="0">
                <a:latin typeface="Arial"/>
                <a:cs typeface="Arial"/>
              </a:rPr>
              <a:t>Docker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50" dirty="0">
                <a:latin typeface="Arial"/>
                <a:cs typeface="Arial"/>
              </a:rPr>
              <a:t>Machine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50" dirty="0">
                <a:latin typeface="Arial"/>
                <a:cs typeface="Arial"/>
              </a:rPr>
              <a:t>Docker</a:t>
            </a:r>
            <a:r>
              <a:rPr sz="4250" spc="-10" dirty="0">
                <a:latin typeface="Arial"/>
                <a:cs typeface="Arial"/>
              </a:rPr>
              <a:t> </a:t>
            </a:r>
            <a:r>
              <a:rPr sz="4250" spc="50" dirty="0">
                <a:latin typeface="Arial"/>
                <a:cs typeface="Arial"/>
              </a:rPr>
              <a:t>Compose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50" dirty="0">
                <a:latin typeface="Arial"/>
                <a:cs typeface="Arial"/>
              </a:rPr>
              <a:t>Docker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35" dirty="0">
                <a:latin typeface="Arial"/>
                <a:cs typeface="Arial"/>
              </a:rPr>
              <a:t>Kitematic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-25" dirty="0">
                <a:latin typeface="Arial"/>
                <a:cs typeface="Arial"/>
              </a:rPr>
              <a:t>Virtual</a:t>
            </a:r>
            <a:r>
              <a:rPr sz="4250" spc="0" dirty="0">
                <a:latin typeface="Arial"/>
                <a:cs typeface="Arial"/>
              </a:rPr>
              <a:t> </a:t>
            </a:r>
            <a:r>
              <a:rPr sz="4250" spc="90" dirty="0">
                <a:latin typeface="Arial"/>
                <a:cs typeface="Arial"/>
              </a:rPr>
              <a:t>box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Quickstart</a:t>
            </a:r>
            <a:r>
              <a:rPr sz="4250" spc="-35" dirty="0">
                <a:latin typeface="Arial"/>
                <a:cs typeface="Arial"/>
              </a:rPr>
              <a:t> </a:t>
            </a:r>
            <a:r>
              <a:rPr sz="4250" spc="-65" dirty="0">
                <a:latin typeface="Arial"/>
                <a:cs typeface="Arial"/>
              </a:rPr>
              <a:t>Terminal</a:t>
            </a:r>
            <a:endParaRPr sz="4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20210" y="10521010"/>
            <a:ext cx="2120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13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9076" y="11013142"/>
            <a:ext cx="27108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"/>
                <a:cs typeface="Arial"/>
                <a:hlinkClick r:id="rId2"/>
              </a:rPr>
              <a:t>https://www</a:t>
            </a:r>
            <a:r>
              <a:rPr sz="1450" spc="15" dirty="0">
                <a:latin typeface="Arial"/>
                <a:cs typeface="Arial"/>
              </a:rPr>
              <a:t>.docker</a:t>
            </a:r>
            <a:r>
              <a:rPr sz="1450" spc="15" dirty="0">
                <a:latin typeface="Arial"/>
                <a:cs typeface="Arial"/>
                <a:hlinkClick r:id="rId2"/>
              </a:rPr>
              <a:t>.com/toolbox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22619" y="3591393"/>
            <a:ext cx="7315658" cy="6005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024150"/>
            <a:ext cx="15895955" cy="19615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Create </a:t>
            </a:r>
            <a:r>
              <a:rPr sz="4250" spc="50" dirty="0">
                <a:latin typeface="Arial"/>
                <a:cs typeface="Arial"/>
              </a:rPr>
              <a:t>Docker </a:t>
            </a:r>
            <a:r>
              <a:rPr sz="4250" spc="10" dirty="0">
                <a:latin typeface="Arial"/>
                <a:cs typeface="Arial"/>
              </a:rPr>
              <a:t>Host </a:t>
            </a:r>
            <a:r>
              <a:rPr sz="4250" spc="15" dirty="0">
                <a:latin typeface="Arial"/>
                <a:cs typeface="Arial"/>
              </a:rPr>
              <a:t>on </a:t>
            </a:r>
            <a:r>
              <a:rPr sz="4250" spc="75" dirty="0">
                <a:latin typeface="Arial"/>
                <a:cs typeface="Arial"/>
              </a:rPr>
              <a:t>computer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05" dirty="0">
                <a:latin typeface="Arial"/>
                <a:cs typeface="Arial"/>
              </a:rPr>
              <a:t>cloud</a:t>
            </a:r>
            <a:r>
              <a:rPr sz="4250" spc="-110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provider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4250" spc="10" dirty="0">
                <a:latin typeface="Courier New"/>
                <a:cs typeface="Courier New"/>
              </a:rPr>
              <a:t>docker-machine create --driver=virtualbox</a:t>
            </a:r>
            <a:r>
              <a:rPr sz="4250" spc="50" dirty="0">
                <a:latin typeface="Courier New"/>
                <a:cs typeface="Courier New"/>
              </a:rPr>
              <a:t> </a:t>
            </a:r>
            <a:r>
              <a:rPr sz="4250" spc="15" dirty="0">
                <a:latin typeface="Courier New"/>
                <a:cs typeface="Courier New"/>
              </a:rPr>
              <a:t>myhost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024150"/>
            <a:ext cx="15895955" cy="2698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Create </a:t>
            </a:r>
            <a:r>
              <a:rPr sz="4250" spc="50" dirty="0">
                <a:latin typeface="Arial"/>
                <a:cs typeface="Arial"/>
              </a:rPr>
              <a:t>Docker </a:t>
            </a:r>
            <a:r>
              <a:rPr sz="4250" spc="10" dirty="0">
                <a:latin typeface="Arial"/>
                <a:cs typeface="Arial"/>
              </a:rPr>
              <a:t>Host </a:t>
            </a:r>
            <a:r>
              <a:rPr sz="4250" spc="15" dirty="0">
                <a:latin typeface="Arial"/>
                <a:cs typeface="Arial"/>
              </a:rPr>
              <a:t>on </a:t>
            </a:r>
            <a:r>
              <a:rPr sz="4250" spc="75" dirty="0">
                <a:latin typeface="Arial"/>
                <a:cs typeface="Arial"/>
              </a:rPr>
              <a:t>computer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05" dirty="0">
                <a:latin typeface="Arial"/>
                <a:cs typeface="Arial"/>
              </a:rPr>
              <a:t>cloud</a:t>
            </a:r>
            <a:r>
              <a:rPr sz="4250" spc="-110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provider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4250" spc="10" dirty="0">
                <a:latin typeface="Courier New"/>
                <a:cs typeface="Courier New"/>
              </a:rPr>
              <a:t>docker-machine create --driver=virtualbox</a:t>
            </a:r>
            <a:r>
              <a:rPr sz="4250" spc="50" dirty="0">
                <a:latin typeface="Courier New"/>
                <a:cs typeface="Courier New"/>
              </a:rPr>
              <a:t> </a:t>
            </a:r>
            <a:r>
              <a:rPr sz="4250" spc="15" dirty="0">
                <a:latin typeface="Courier New"/>
                <a:cs typeface="Courier New"/>
              </a:rPr>
              <a:t>myhost</a:t>
            </a:r>
            <a:endParaRPr sz="425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485"/>
              </a:spcBef>
              <a:tabLst>
                <a:tab pos="1049020" algn="l"/>
              </a:tabLst>
            </a:pPr>
            <a:r>
              <a:rPr sz="4050" spc="-217" baseline="7201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600" spc="25" dirty="0">
                <a:latin typeface="Arial"/>
                <a:cs typeface="Arial"/>
              </a:rPr>
              <a:t>Configure </a:t>
            </a:r>
            <a:r>
              <a:rPr sz="3600" spc="40" dirty="0">
                <a:latin typeface="Arial"/>
                <a:cs typeface="Arial"/>
              </a:rPr>
              <a:t>Docker </a:t>
            </a:r>
            <a:r>
              <a:rPr sz="3600" spc="35" dirty="0">
                <a:latin typeface="Arial"/>
                <a:cs typeface="Arial"/>
              </a:rPr>
              <a:t>client </a:t>
            </a:r>
            <a:r>
              <a:rPr sz="3600" spc="5" dirty="0">
                <a:latin typeface="Arial"/>
                <a:cs typeface="Arial"/>
              </a:rPr>
              <a:t>to talk 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host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024150"/>
            <a:ext cx="15895955" cy="34213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Create </a:t>
            </a:r>
            <a:r>
              <a:rPr sz="4250" spc="50" dirty="0">
                <a:latin typeface="Arial"/>
                <a:cs typeface="Arial"/>
              </a:rPr>
              <a:t>Docker </a:t>
            </a:r>
            <a:r>
              <a:rPr sz="4250" spc="10" dirty="0">
                <a:latin typeface="Arial"/>
                <a:cs typeface="Arial"/>
              </a:rPr>
              <a:t>Host </a:t>
            </a:r>
            <a:r>
              <a:rPr sz="4250" spc="15" dirty="0">
                <a:latin typeface="Arial"/>
                <a:cs typeface="Arial"/>
              </a:rPr>
              <a:t>on </a:t>
            </a:r>
            <a:r>
              <a:rPr sz="4250" spc="75" dirty="0">
                <a:latin typeface="Arial"/>
                <a:cs typeface="Arial"/>
              </a:rPr>
              <a:t>computer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05" dirty="0">
                <a:latin typeface="Arial"/>
                <a:cs typeface="Arial"/>
              </a:rPr>
              <a:t>cloud</a:t>
            </a:r>
            <a:r>
              <a:rPr sz="4250" spc="-110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provider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874D2"/>
              </a:buClr>
              <a:buFont typeface="Trebuchet MS"/>
              <a:buChar char="▪"/>
            </a:pPr>
            <a:endParaRPr sz="43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4250" spc="10" dirty="0">
                <a:latin typeface="Courier New"/>
                <a:cs typeface="Courier New"/>
              </a:rPr>
              <a:t>docker-machine create --driver=virtualbox</a:t>
            </a:r>
            <a:r>
              <a:rPr sz="4250" spc="50" dirty="0">
                <a:latin typeface="Courier New"/>
                <a:cs typeface="Courier New"/>
              </a:rPr>
              <a:t> </a:t>
            </a:r>
            <a:r>
              <a:rPr sz="4250" spc="15" dirty="0">
                <a:latin typeface="Courier New"/>
                <a:cs typeface="Courier New"/>
              </a:rPr>
              <a:t>myhost</a:t>
            </a:r>
            <a:endParaRPr sz="4250">
              <a:latin typeface="Courier New"/>
              <a:cs typeface="Courier New"/>
            </a:endParaRPr>
          </a:p>
          <a:p>
            <a:pPr marL="1049020" lvl="1" indent="-513080">
              <a:lnSpc>
                <a:spcPct val="100000"/>
              </a:lnSpc>
              <a:spcBef>
                <a:spcPts val="1485"/>
              </a:spcBef>
              <a:buClr>
                <a:srgbClr val="2874D2"/>
              </a:buClr>
              <a:buSzPct val="75000"/>
              <a:buChar char="–"/>
              <a:tabLst>
                <a:tab pos="1049020" algn="l"/>
                <a:tab pos="1049655" algn="l"/>
              </a:tabLst>
            </a:pPr>
            <a:r>
              <a:rPr sz="3600" spc="25" dirty="0">
                <a:latin typeface="Arial"/>
                <a:cs typeface="Arial"/>
              </a:rPr>
              <a:t>Configure </a:t>
            </a:r>
            <a:r>
              <a:rPr sz="3600" spc="40" dirty="0">
                <a:latin typeface="Arial"/>
                <a:cs typeface="Arial"/>
              </a:rPr>
              <a:t>Docker </a:t>
            </a:r>
            <a:r>
              <a:rPr sz="3600" spc="35" dirty="0">
                <a:latin typeface="Arial"/>
                <a:cs typeface="Arial"/>
              </a:rPr>
              <a:t>client </a:t>
            </a:r>
            <a:r>
              <a:rPr sz="3600" spc="5" dirty="0">
                <a:latin typeface="Arial"/>
                <a:cs typeface="Arial"/>
              </a:rPr>
              <a:t>to talk 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host</a:t>
            </a:r>
            <a:endParaRPr sz="3600">
              <a:latin typeface="Arial"/>
              <a:cs typeface="Arial"/>
            </a:endParaRPr>
          </a:p>
          <a:p>
            <a:pPr marL="1049020" lvl="1" indent="-513080">
              <a:lnSpc>
                <a:spcPct val="100000"/>
              </a:lnSpc>
              <a:spcBef>
                <a:spcPts val="1370"/>
              </a:spcBef>
              <a:buClr>
                <a:srgbClr val="2874D2"/>
              </a:buClr>
              <a:buSzPct val="75000"/>
              <a:buChar char="–"/>
              <a:tabLst>
                <a:tab pos="1049020" algn="l"/>
                <a:tab pos="1049655" algn="l"/>
              </a:tabLst>
            </a:pPr>
            <a:r>
              <a:rPr sz="3600" dirty="0">
                <a:latin typeface="Arial"/>
                <a:cs typeface="Arial"/>
              </a:rPr>
              <a:t>Create </a:t>
            </a:r>
            <a:r>
              <a:rPr sz="3600" spc="75" dirty="0">
                <a:latin typeface="Arial"/>
                <a:cs typeface="Arial"/>
              </a:rPr>
              <a:t>and </a:t>
            </a:r>
            <a:r>
              <a:rPr sz="3600" spc="55" dirty="0">
                <a:latin typeface="Arial"/>
                <a:cs typeface="Arial"/>
              </a:rPr>
              <a:t>pull</a:t>
            </a:r>
            <a:r>
              <a:rPr sz="3600" spc="-70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images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024150"/>
            <a:ext cx="15895955" cy="19615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Create </a:t>
            </a:r>
            <a:r>
              <a:rPr sz="4250" spc="50" dirty="0">
                <a:latin typeface="Arial"/>
                <a:cs typeface="Arial"/>
              </a:rPr>
              <a:t>Docker </a:t>
            </a:r>
            <a:r>
              <a:rPr sz="4250" spc="10" dirty="0">
                <a:latin typeface="Arial"/>
                <a:cs typeface="Arial"/>
              </a:rPr>
              <a:t>Host </a:t>
            </a:r>
            <a:r>
              <a:rPr sz="4250" spc="15" dirty="0">
                <a:latin typeface="Arial"/>
                <a:cs typeface="Arial"/>
              </a:rPr>
              <a:t>on </a:t>
            </a:r>
            <a:r>
              <a:rPr sz="4250" spc="75" dirty="0">
                <a:latin typeface="Arial"/>
                <a:cs typeface="Arial"/>
              </a:rPr>
              <a:t>computer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05" dirty="0">
                <a:latin typeface="Arial"/>
                <a:cs typeface="Arial"/>
              </a:rPr>
              <a:t>cloud</a:t>
            </a:r>
            <a:r>
              <a:rPr sz="4250" spc="-110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provider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4250" spc="10" dirty="0">
                <a:latin typeface="Courier New"/>
                <a:cs typeface="Courier New"/>
              </a:rPr>
              <a:t>docker-machine create --driver=virtualbox</a:t>
            </a:r>
            <a:r>
              <a:rPr sz="4250" spc="50" dirty="0">
                <a:latin typeface="Courier New"/>
                <a:cs typeface="Courier New"/>
              </a:rPr>
              <a:t> </a:t>
            </a:r>
            <a:r>
              <a:rPr sz="4250" spc="15" dirty="0">
                <a:latin typeface="Courier New"/>
                <a:cs typeface="Courier New"/>
              </a:rPr>
              <a:t>myhost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939025"/>
            <a:ext cx="1987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4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7661516"/>
            <a:ext cx="1987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4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5974551"/>
            <a:ext cx="8263890" cy="2193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5145" marR="5080" indent="-513080">
              <a:lnSpc>
                <a:spcPct val="131700"/>
              </a:lnSpc>
              <a:spcBef>
                <a:spcPts val="90"/>
              </a:spcBef>
              <a:tabLst>
                <a:tab pos="525145" algn="l"/>
              </a:tabLst>
            </a:pPr>
            <a:r>
              <a:rPr sz="4050" spc="-217" baseline="7201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600" spc="25" dirty="0">
                <a:latin typeface="Arial"/>
                <a:cs typeface="Arial"/>
              </a:rPr>
              <a:t>Configure </a:t>
            </a:r>
            <a:r>
              <a:rPr sz="3600" spc="40" dirty="0">
                <a:latin typeface="Arial"/>
                <a:cs typeface="Arial"/>
              </a:rPr>
              <a:t>Docker </a:t>
            </a:r>
            <a:r>
              <a:rPr sz="3600" spc="35" dirty="0">
                <a:latin typeface="Arial"/>
                <a:cs typeface="Arial"/>
              </a:rPr>
              <a:t>client </a:t>
            </a:r>
            <a:r>
              <a:rPr sz="3600" spc="5" dirty="0">
                <a:latin typeface="Arial"/>
                <a:cs typeface="Arial"/>
              </a:rPr>
              <a:t>to talk to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host  </a:t>
            </a:r>
            <a:r>
              <a:rPr sz="3600" dirty="0">
                <a:latin typeface="Arial"/>
                <a:cs typeface="Arial"/>
              </a:rPr>
              <a:t>Create </a:t>
            </a:r>
            <a:r>
              <a:rPr sz="3600" spc="75" dirty="0">
                <a:latin typeface="Arial"/>
                <a:cs typeface="Arial"/>
              </a:rPr>
              <a:t>and </a:t>
            </a:r>
            <a:r>
              <a:rPr sz="3600" spc="55" dirty="0">
                <a:latin typeface="Arial"/>
                <a:cs typeface="Arial"/>
              </a:rPr>
              <a:t>pull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images</a:t>
            </a:r>
            <a:endParaRPr sz="3600">
              <a:latin typeface="Arial"/>
              <a:cs typeface="Arial"/>
            </a:endParaRPr>
          </a:p>
          <a:p>
            <a:pPr marL="525145">
              <a:lnSpc>
                <a:spcPct val="100000"/>
              </a:lnSpc>
              <a:spcBef>
                <a:spcPts val="1370"/>
              </a:spcBef>
            </a:pPr>
            <a:r>
              <a:rPr sz="3600" spc="-15" dirty="0">
                <a:latin typeface="Arial"/>
                <a:cs typeface="Arial"/>
              </a:rPr>
              <a:t>Start, </a:t>
            </a:r>
            <a:r>
              <a:rPr sz="3600" spc="50" dirty="0">
                <a:latin typeface="Arial"/>
                <a:cs typeface="Arial"/>
              </a:rPr>
              <a:t>stop, </a:t>
            </a:r>
            <a:r>
              <a:rPr sz="3600" spc="0" dirty="0">
                <a:latin typeface="Arial"/>
                <a:cs typeface="Arial"/>
              </a:rPr>
              <a:t>restart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25" dirty="0">
                <a:latin typeface="Arial"/>
                <a:cs typeface="Arial"/>
              </a:rPr>
              <a:t>containers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3239" y="950621"/>
            <a:ext cx="78613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60" dirty="0"/>
              <a:t> </a:t>
            </a:r>
            <a:r>
              <a:rPr spc="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024150"/>
            <a:ext cx="15895955" cy="19615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Create </a:t>
            </a:r>
            <a:r>
              <a:rPr sz="4250" spc="50" dirty="0">
                <a:latin typeface="Arial"/>
                <a:cs typeface="Arial"/>
              </a:rPr>
              <a:t>Docker </a:t>
            </a:r>
            <a:r>
              <a:rPr sz="4250" spc="10" dirty="0">
                <a:latin typeface="Arial"/>
                <a:cs typeface="Arial"/>
              </a:rPr>
              <a:t>Host </a:t>
            </a:r>
            <a:r>
              <a:rPr sz="4250" spc="15" dirty="0">
                <a:latin typeface="Arial"/>
                <a:cs typeface="Arial"/>
              </a:rPr>
              <a:t>on </a:t>
            </a:r>
            <a:r>
              <a:rPr sz="4250" spc="75" dirty="0">
                <a:latin typeface="Arial"/>
                <a:cs typeface="Arial"/>
              </a:rPr>
              <a:t>computer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spc="105" dirty="0">
                <a:latin typeface="Arial"/>
                <a:cs typeface="Arial"/>
              </a:rPr>
              <a:t>cloud</a:t>
            </a:r>
            <a:r>
              <a:rPr sz="4250" spc="-110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provider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4250" spc="10" dirty="0">
                <a:latin typeface="Courier New"/>
                <a:cs typeface="Courier New"/>
              </a:rPr>
              <a:t>docker-machine create --driver=virtualbox</a:t>
            </a:r>
            <a:r>
              <a:rPr sz="4250" spc="50" dirty="0">
                <a:latin typeface="Courier New"/>
                <a:cs typeface="Courier New"/>
              </a:rPr>
              <a:t> </a:t>
            </a:r>
            <a:r>
              <a:rPr sz="4250" spc="15" dirty="0">
                <a:latin typeface="Courier New"/>
                <a:cs typeface="Courier New"/>
              </a:rPr>
              <a:t>myhost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939025"/>
            <a:ext cx="1987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4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7661516"/>
            <a:ext cx="1987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4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8384007"/>
            <a:ext cx="19875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45" dirty="0">
                <a:solidFill>
                  <a:srgbClr val="2874D2"/>
                </a:solidFill>
                <a:latin typeface="Arial"/>
                <a:cs typeface="Arial"/>
              </a:rPr>
              <a:t>–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5974551"/>
            <a:ext cx="8263890" cy="2915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5145" marR="5080" indent="-513080">
              <a:lnSpc>
                <a:spcPct val="131700"/>
              </a:lnSpc>
              <a:spcBef>
                <a:spcPts val="90"/>
              </a:spcBef>
              <a:tabLst>
                <a:tab pos="525145" algn="l"/>
              </a:tabLst>
            </a:pPr>
            <a:r>
              <a:rPr sz="4050" spc="-217" baseline="7201" dirty="0">
                <a:solidFill>
                  <a:srgbClr val="2874D2"/>
                </a:solidFill>
                <a:latin typeface="Arial"/>
                <a:cs typeface="Arial"/>
              </a:rPr>
              <a:t>–	</a:t>
            </a:r>
            <a:r>
              <a:rPr sz="3600" spc="25" dirty="0">
                <a:latin typeface="Arial"/>
                <a:cs typeface="Arial"/>
              </a:rPr>
              <a:t>Configure </a:t>
            </a:r>
            <a:r>
              <a:rPr sz="3600" spc="40" dirty="0">
                <a:latin typeface="Arial"/>
                <a:cs typeface="Arial"/>
              </a:rPr>
              <a:t>Docker </a:t>
            </a:r>
            <a:r>
              <a:rPr sz="3600" spc="35" dirty="0">
                <a:latin typeface="Arial"/>
                <a:cs typeface="Arial"/>
              </a:rPr>
              <a:t>client </a:t>
            </a:r>
            <a:r>
              <a:rPr sz="3600" spc="5" dirty="0">
                <a:latin typeface="Arial"/>
                <a:cs typeface="Arial"/>
              </a:rPr>
              <a:t>to talk to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host  </a:t>
            </a:r>
            <a:r>
              <a:rPr sz="3600" dirty="0">
                <a:latin typeface="Arial"/>
                <a:cs typeface="Arial"/>
              </a:rPr>
              <a:t>Create </a:t>
            </a:r>
            <a:r>
              <a:rPr sz="3600" spc="75" dirty="0">
                <a:latin typeface="Arial"/>
                <a:cs typeface="Arial"/>
              </a:rPr>
              <a:t>and </a:t>
            </a:r>
            <a:r>
              <a:rPr sz="3600" spc="55" dirty="0">
                <a:latin typeface="Arial"/>
                <a:cs typeface="Arial"/>
              </a:rPr>
              <a:t>pull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images</a:t>
            </a:r>
            <a:endParaRPr sz="3600">
              <a:latin typeface="Arial"/>
              <a:cs typeface="Arial"/>
            </a:endParaRPr>
          </a:p>
          <a:p>
            <a:pPr marL="525145" marR="1780539">
              <a:lnSpc>
                <a:spcPct val="131700"/>
              </a:lnSpc>
            </a:pPr>
            <a:r>
              <a:rPr sz="3600" spc="-15" dirty="0">
                <a:latin typeface="Arial"/>
                <a:cs typeface="Arial"/>
              </a:rPr>
              <a:t>Start, </a:t>
            </a:r>
            <a:r>
              <a:rPr sz="3600" spc="50" dirty="0">
                <a:latin typeface="Arial"/>
                <a:cs typeface="Arial"/>
              </a:rPr>
              <a:t>stop, </a:t>
            </a:r>
            <a:r>
              <a:rPr sz="3600" spc="0" dirty="0">
                <a:latin typeface="Arial"/>
                <a:cs typeface="Arial"/>
              </a:rPr>
              <a:t>restart </a:t>
            </a:r>
            <a:r>
              <a:rPr sz="3600" spc="25" dirty="0">
                <a:latin typeface="Arial"/>
                <a:cs typeface="Arial"/>
              </a:rPr>
              <a:t>containers  </a:t>
            </a:r>
            <a:r>
              <a:rPr sz="3600" spc="100" dirty="0">
                <a:latin typeface="Arial"/>
                <a:cs typeface="Arial"/>
              </a:rPr>
              <a:t>Upgrade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Docker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66490" y="0"/>
            <a:ext cx="2837609" cy="338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935" y="950621"/>
            <a:ext cx="1267587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5" dirty="0"/>
              <a:t>Machine</a:t>
            </a:r>
            <a:r>
              <a:rPr spc="-20" dirty="0"/>
              <a:t> </a:t>
            </a:r>
            <a:r>
              <a:rPr spc="5" dirty="0"/>
              <a:t>Providers</a:t>
            </a:r>
          </a:p>
        </p:txBody>
      </p:sp>
      <p:sp>
        <p:nvSpPr>
          <p:cNvPr id="3" name="object 3"/>
          <p:cNvSpPr/>
          <p:nvPr/>
        </p:nvSpPr>
        <p:spPr>
          <a:xfrm>
            <a:off x="4732719" y="2599202"/>
            <a:ext cx="10293453" cy="805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6372" y="2556037"/>
            <a:ext cx="2286000" cy="1040765"/>
          </a:xfrm>
          <a:custGeom>
            <a:avLst/>
            <a:gdLst/>
            <a:ahLst/>
            <a:cxnLst/>
            <a:rect l="l" t="t" r="r" b="b"/>
            <a:pathLst>
              <a:path w="2286000" h="1040764">
                <a:moveTo>
                  <a:pt x="0" y="0"/>
                </a:moveTo>
                <a:lnTo>
                  <a:pt x="2285501" y="0"/>
                </a:lnTo>
                <a:lnTo>
                  <a:pt x="2285501" y="1040690"/>
                </a:lnTo>
                <a:lnTo>
                  <a:pt x="0" y="10406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375"/>
              </a:lnSpc>
            </a:pPr>
            <a:r>
              <a:rPr spc="5" dirty="0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835675"/>
            <a:ext cx="12280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709" y="950621"/>
            <a:ext cx="78320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What </a:t>
            </a:r>
            <a:r>
              <a:rPr spc="0" dirty="0"/>
              <a:t>is</a:t>
            </a:r>
            <a:r>
              <a:rPr spc="-65" dirty="0"/>
              <a:t> </a:t>
            </a:r>
            <a:r>
              <a:rPr spc="-15" dirty="0"/>
              <a:t>Docker?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62378"/>
            <a:ext cx="88118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75" dirty="0">
                <a:latin typeface="Arial"/>
                <a:cs typeface="Arial"/>
              </a:rPr>
              <a:t>Open </a:t>
            </a:r>
            <a:r>
              <a:rPr sz="4250" spc="35" dirty="0">
                <a:latin typeface="Arial"/>
                <a:cs typeface="Arial"/>
              </a:rPr>
              <a:t>source </a:t>
            </a:r>
            <a:r>
              <a:rPr sz="4250" spc="65" dirty="0">
                <a:latin typeface="Arial"/>
                <a:cs typeface="Arial"/>
              </a:rPr>
              <a:t>project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160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company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811" y="8474277"/>
            <a:ext cx="126853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75" dirty="0">
                <a:latin typeface="Arial"/>
                <a:cs typeface="Arial"/>
              </a:rPr>
              <a:t>Used </a:t>
            </a:r>
            <a:r>
              <a:rPr sz="4250" spc="10" dirty="0">
                <a:latin typeface="Arial"/>
                <a:cs typeface="Arial"/>
              </a:rPr>
              <a:t>to </a:t>
            </a:r>
            <a:r>
              <a:rPr sz="4250" spc="35" dirty="0">
                <a:latin typeface="Arial"/>
                <a:cs typeface="Arial"/>
              </a:rPr>
              <a:t>create containers </a:t>
            </a:r>
            <a:r>
              <a:rPr sz="4250" spc="5" dirty="0">
                <a:latin typeface="Arial"/>
                <a:cs typeface="Arial"/>
              </a:rPr>
              <a:t>for </a:t>
            </a:r>
            <a:r>
              <a:rPr sz="4250" spc="0" dirty="0">
                <a:latin typeface="Arial"/>
                <a:cs typeface="Arial"/>
              </a:rPr>
              <a:t>software</a:t>
            </a:r>
            <a:r>
              <a:rPr sz="4250" spc="-160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9579" y="4649073"/>
            <a:ext cx="12114814" cy="307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87744" y="10559543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237998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  <a:spcBef>
                <a:spcPts val="1360"/>
              </a:spcBef>
            </a:pPr>
            <a:r>
              <a:rPr sz="4050" spc="7" baseline="7201" dirty="0">
                <a:solidFill>
                  <a:srgbClr val="2874D2"/>
                </a:solidFill>
                <a:latin typeface="Courier New"/>
                <a:cs typeface="Courier New"/>
              </a:rPr>
              <a:t>– </a:t>
            </a:r>
            <a:r>
              <a:rPr sz="3600" spc="10" dirty="0">
                <a:latin typeface="Courier New"/>
                <a:cs typeface="Courier New"/>
              </a:rPr>
              <a:t>docker-compose.yml</a:t>
            </a:r>
            <a:r>
              <a:rPr sz="3600" spc="-142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27445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293944"/>
            <a:ext cx="9748520" cy="149161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4050" spc="7" baseline="7201" dirty="0">
                <a:solidFill>
                  <a:srgbClr val="2874D2"/>
                </a:solidFill>
                <a:latin typeface="Courier New"/>
                <a:cs typeface="Courier New"/>
              </a:rPr>
              <a:t>– </a:t>
            </a:r>
            <a:r>
              <a:rPr sz="3600" spc="10" dirty="0">
                <a:latin typeface="Courier New"/>
                <a:cs typeface="Courier New"/>
              </a:rPr>
              <a:t>docker-compose.yml</a:t>
            </a:r>
            <a:r>
              <a:rPr sz="3600" spc="-142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  <a:p>
            <a:pPr marL="452120">
              <a:lnSpc>
                <a:spcPct val="100000"/>
              </a:lnSpc>
              <a:spcBef>
                <a:spcPts val="1450"/>
              </a:spcBef>
            </a:pPr>
            <a:r>
              <a:rPr sz="3600" spc="10" dirty="0">
                <a:latin typeface="Courier New"/>
                <a:cs typeface="Courier New"/>
              </a:rPr>
              <a:t>docker-compose.override.yml</a:t>
            </a:r>
            <a:r>
              <a:rPr sz="3600" spc="-117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27445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7004374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5293944"/>
            <a:ext cx="9748520" cy="221424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4050" spc="7" baseline="7201" dirty="0">
                <a:solidFill>
                  <a:srgbClr val="2874D2"/>
                </a:solidFill>
                <a:latin typeface="Courier New"/>
                <a:cs typeface="Courier New"/>
              </a:rPr>
              <a:t>– </a:t>
            </a:r>
            <a:r>
              <a:rPr sz="3600" spc="10" dirty="0">
                <a:latin typeface="Courier New"/>
                <a:cs typeface="Courier New"/>
              </a:rPr>
              <a:t>docker-compose.yml</a:t>
            </a:r>
            <a:r>
              <a:rPr sz="3600" spc="-142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  <a:p>
            <a:pPr marL="452120" marR="5080">
              <a:lnSpc>
                <a:spcPct val="131700"/>
              </a:lnSpc>
              <a:spcBef>
                <a:spcPts val="80"/>
              </a:spcBef>
            </a:pPr>
            <a:r>
              <a:rPr sz="3600" spc="10" dirty="0">
                <a:latin typeface="Courier New"/>
                <a:cs typeface="Courier New"/>
              </a:rPr>
              <a:t>docker-compose.override.yml</a:t>
            </a:r>
            <a:r>
              <a:rPr sz="3600" spc="-117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  </a:t>
            </a:r>
            <a:r>
              <a:rPr sz="3600" spc="5" dirty="0">
                <a:latin typeface="Arial"/>
                <a:cs typeface="Arial"/>
              </a:rPr>
              <a:t>Multiple </a:t>
            </a:r>
            <a:r>
              <a:rPr sz="3600" spc="0" dirty="0">
                <a:latin typeface="Arial"/>
                <a:cs typeface="Arial"/>
              </a:rPr>
              <a:t>files </a:t>
            </a:r>
            <a:r>
              <a:rPr sz="3600" spc="5" dirty="0">
                <a:latin typeface="Arial"/>
                <a:cs typeface="Arial"/>
              </a:rPr>
              <a:t>specified using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-f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27445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7004374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730582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5293944"/>
            <a:ext cx="9748520" cy="29470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4050" spc="7" baseline="7201" dirty="0">
                <a:solidFill>
                  <a:srgbClr val="2874D2"/>
                </a:solidFill>
                <a:latin typeface="Courier New"/>
                <a:cs typeface="Courier New"/>
              </a:rPr>
              <a:t>– </a:t>
            </a:r>
            <a:r>
              <a:rPr sz="3600" spc="10" dirty="0">
                <a:latin typeface="Courier New"/>
                <a:cs typeface="Courier New"/>
              </a:rPr>
              <a:t>docker-compose.yml</a:t>
            </a:r>
            <a:r>
              <a:rPr sz="3600" spc="-142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  <a:p>
            <a:pPr marL="452120" marR="5080">
              <a:lnSpc>
                <a:spcPct val="131700"/>
              </a:lnSpc>
              <a:spcBef>
                <a:spcPts val="80"/>
              </a:spcBef>
            </a:pPr>
            <a:r>
              <a:rPr sz="3600" spc="10" dirty="0">
                <a:latin typeface="Courier New"/>
                <a:cs typeface="Courier New"/>
              </a:rPr>
              <a:t>docker-compose.override.yml</a:t>
            </a:r>
            <a:r>
              <a:rPr sz="3600" spc="-117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  </a:t>
            </a:r>
            <a:r>
              <a:rPr sz="3600" spc="5" dirty="0">
                <a:latin typeface="Arial"/>
                <a:cs typeface="Arial"/>
              </a:rPr>
              <a:t>Multiple </a:t>
            </a:r>
            <a:r>
              <a:rPr sz="3600" spc="0" dirty="0">
                <a:latin typeface="Arial"/>
                <a:cs typeface="Arial"/>
              </a:rPr>
              <a:t>files </a:t>
            </a:r>
            <a:r>
              <a:rPr sz="3600" spc="5" dirty="0">
                <a:latin typeface="Arial"/>
                <a:cs typeface="Arial"/>
              </a:rPr>
              <a:t>specified using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-f</a:t>
            </a:r>
            <a:endParaRPr sz="360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55"/>
              </a:spcBef>
            </a:pPr>
            <a:r>
              <a:rPr sz="3600" spc="5" dirty="0">
                <a:latin typeface="Arial"/>
                <a:cs typeface="Arial"/>
              </a:rPr>
              <a:t>All paths </a:t>
            </a:r>
            <a:r>
              <a:rPr sz="3600" spc="0" dirty="0">
                <a:latin typeface="Arial"/>
                <a:cs typeface="Arial"/>
              </a:rPr>
              <a:t>relative to </a:t>
            </a:r>
            <a:r>
              <a:rPr sz="3600" spc="10" dirty="0">
                <a:latin typeface="Arial"/>
                <a:cs typeface="Arial"/>
              </a:rPr>
              <a:t>base </a:t>
            </a:r>
            <a:r>
              <a:rPr sz="3600" spc="5" dirty="0">
                <a:latin typeface="Arial"/>
                <a:cs typeface="Arial"/>
              </a:rPr>
              <a:t>configuration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0" dirty="0"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434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72329"/>
            <a:ext cx="12280265" cy="16592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420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40" dirty="0">
                <a:latin typeface="Arial"/>
                <a:cs typeface="Arial"/>
              </a:rPr>
              <a:t>Defining </a:t>
            </a:r>
            <a:r>
              <a:rPr sz="4250" spc="90" dirty="0">
                <a:latin typeface="Arial"/>
                <a:cs typeface="Arial"/>
              </a:rPr>
              <a:t>and </a:t>
            </a:r>
            <a:r>
              <a:rPr sz="4250" spc="50" dirty="0">
                <a:latin typeface="Arial"/>
                <a:cs typeface="Arial"/>
              </a:rPr>
              <a:t>running </a:t>
            </a:r>
            <a:r>
              <a:rPr sz="4250" spc="25" dirty="0">
                <a:latin typeface="Arial"/>
                <a:cs typeface="Arial"/>
              </a:rPr>
              <a:t>multi-container</a:t>
            </a:r>
            <a:r>
              <a:rPr sz="4250" spc="-195" dirty="0">
                <a:latin typeface="Arial"/>
                <a:cs typeface="Arial"/>
              </a:rPr>
              <a:t> </a:t>
            </a:r>
            <a:r>
              <a:rPr sz="4250" spc="75" dirty="0">
                <a:latin typeface="Arial"/>
                <a:cs typeface="Arial"/>
              </a:rPr>
              <a:t>applications</a:t>
            </a:r>
            <a:endParaRPr sz="4250">
              <a:latin typeface="Arial"/>
              <a:cs typeface="Arial"/>
            </a:endParaRPr>
          </a:p>
          <a:p>
            <a:pPr marL="288290" indent="-275590">
              <a:lnSpc>
                <a:spcPct val="100000"/>
              </a:lnSpc>
              <a:spcBef>
                <a:spcPts val="13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spc="25" dirty="0">
                <a:latin typeface="Arial"/>
                <a:cs typeface="Arial"/>
              </a:rPr>
              <a:t>Configuration </a:t>
            </a:r>
            <a:r>
              <a:rPr sz="4250" spc="75" dirty="0">
                <a:latin typeface="Arial"/>
                <a:cs typeface="Arial"/>
              </a:rPr>
              <a:t>defined </a:t>
            </a:r>
            <a:r>
              <a:rPr sz="4250" spc="5" dirty="0">
                <a:latin typeface="Arial"/>
                <a:cs typeface="Arial"/>
              </a:rPr>
              <a:t>in </a:t>
            </a:r>
            <a:r>
              <a:rPr sz="4250" spc="15" dirty="0">
                <a:latin typeface="Arial"/>
                <a:cs typeface="Arial"/>
              </a:rPr>
              <a:t>one </a:t>
            </a:r>
            <a:r>
              <a:rPr sz="4250" spc="10" dirty="0">
                <a:latin typeface="Arial"/>
                <a:cs typeface="Arial"/>
              </a:rPr>
              <a:t>or </a:t>
            </a:r>
            <a:r>
              <a:rPr sz="4250" dirty="0">
                <a:latin typeface="Arial"/>
                <a:cs typeface="Arial"/>
              </a:rPr>
              <a:t>more</a:t>
            </a:r>
            <a:r>
              <a:rPr sz="4250" spc="-90" dirty="0">
                <a:latin typeface="Arial"/>
                <a:cs typeface="Arial"/>
              </a:rPr>
              <a:t> </a:t>
            </a:r>
            <a:r>
              <a:rPr sz="4250" spc="5" dirty="0">
                <a:latin typeface="Arial"/>
                <a:cs typeface="Arial"/>
              </a:rPr>
              <a:t>files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27445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7004374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730582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solidFill>
                  <a:srgbClr val="2874D2"/>
                </a:solidFill>
                <a:latin typeface="Courier New"/>
                <a:cs typeface="Courier New"/>
              </a:rPr>
              <a:t>–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5293944"/>
            <a:ext cx="9748520" cy="29470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4050" spc="7" baseline="7201" dirty="0">
                <a:solidFill>
                  <a:srgbClr val="2874D2"/>
                </a:solidFill>
                <a:latin typeface="Courier New"/>
                <a:cs typeface="Courier New"/>
              </a:rPr>
              <a:t>– </a:t>
            </a:r>
            <a:r>
              <a:rPr sz="3600" spc="10" dirty="0">
                <a:latin typeface="Courier New"/>
                <a:cs typeface="Courier New"/>
              </a:rPr>
              <a:t>docker-compose.yml</a:t>
            </a:r>
            <a:r>
              <a:rPr sz="3600" spc="-142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</a:t>
            </a:r>
            <a:endParaRPr sz="3600">
              <a:latin typeface="Arial"/>
              <a:cs typeface="Arial"/>
            </a:endParaRPr>
          </a:p>
          <a:p>
            <a:pPr marL="452120" marR="5080">
              <a:lnSpc>
                <a:spcPct val="131700"/>
              </a:lnSpc>
              <a:spcBef>
                <a:spcPts val="80"/>
              </a:spcBef>
            </a:pPr>
            <a:r>
              <a:rPr sz="3600" spc="10" dirty="0">
                <a:latin typeface="Courier New"/>
                <a:cs typeface="Courier New"/>
              </a:rPr>
              <a:t>docker-compose.override.yml</a:t>
            </a:r>
            <a:r>
              <a:rPr sz="3600" spc="-1170" dirty="0">
                <a:latin typeface="Courier New"/>
                <a:cs typeface="Courier New"/>
              </a:rPr>
              <a:t> </a:t>
            </a:r>
            <a:r>
              <a:rPr sz="3600" spc="0" dirty="0">
                <a:latin typeface="Arial"/>
                <a:cs typeface="Arial"/>
              </a:rPr>
              <a:t>(default)  </a:t>
            </a:r>
            <a:r>
              <a:rPr sz="3600" spc="5" dirty="0">
                <a:latin typeface="Arial"/>
                <a:cs typeface="Arial"/>
              </a:rPr>
              <a:t>Multiple </a:t>
            </a:r>
            <a:r>
              <a:rPr sz="3600" spc="0" dirty="0">
                <a:latin typeface="Arial"/>
                <a:cs typeface="Arial"/>
              </a:rPr>
              <a:t>files </a:t>
            </a:r>
            <a:r>
              <a:rPr sz="3600" spc="5" dirty="0">
                <a:latin typeface="Arial"/>
                <a:cs typeface="Arial"/>
              </a:rPr>
              <a:t>specified using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10" dirty="0">
                <a:latin typeface="Courier New"/>
                <a:cs typeface="Courier New"/>
              </a:rPr>
              <a:t>-f</a:t>
            </a:r>
            <a:endParaRPr sz="360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55"/>
              </a:spcBef>
            </a:pPr>
            <a:r>
              <a:rPr sz="3600" spc="5" dirty="0">
                <a:latin typeface="Arial"/>
                <a:cs typeface="Arial"/>
              </a:rPr>
              <a:t>All paths </a:t>
            </a:r>
            <a:r>
              <a:rPr sz="3600" spc="0" dirty="0">
                <a:latin typeface="Arial"/>
                <a:cs typeface="Arial"/>
              </a:rPr>
              <a:t>relative to </a:t>
            </a:r>
            <a:r>
              <a:rPr sz="3600" spc="10" dirty="0">
                <a:latin typeface="Arial"/>
                <a:cs typeface="Arial"/>
              </a:rPr>
              <a:t>base </a:t>
            </a:r>
            <a:r>
              <a:rPr sz="3600" spc="5" dirty="0">
                <a:latin typeface="Arial"/>
                <a:cs typeface="Arial"/>
              </a:rPr>
              <a:t>configuration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0" dirty="0"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811" y="8381369"/>
            <a:ext cx="75101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8290" indent="-275590">
              <a:lnSpc>
                <a:spcPct val="100000"/>
              </a:lnSpc>
              <a:spcBef>
                <a:spcPts val="135"/>
              </a:spcBef>
              <a:buClr>
                <a:srgbClr val="2874D2"/>
              </a:buClr>
              <a:buSzPct val="97647"/>
              <a:buFont typeface="Trebuchet MS"/>
              <a:buChar char="▪"/>
              <a:tabLst>
                <a:tab pos="288925" algn="l"/>
              </a:tabLst>
            </a:pPr>
            <a:r>
              <a:rPr sz="4250" dirty="0">
                <a:latin typeface="Arial"/>
                <a:cs typeface="Arial"/>
              </a:rPr>
              <a:t>Great </a:t>
            </a:r>
            <a:r>
              <a:rPr sz="4250" spc="5" dirty="0">
                <a:latin typeface="Arial"/>
                <a:cs typeface="Arial"/>
              </a:rPr>
              <a:t>for </a:t>
            </a:r>
            <a:r>
              <a:rPr sz="4250" spc="-5" dirty="0">
                <a:latin typeface="Arial"/>
                <a:cs typeface="Arial"/>
              </a:rPr>
              <a:t>dev, </a:t>
            </a:r>
            <a:r>
              <a:rPr sz="4250" spc="75" dirty="0">
                <a:latin typeface="Arial"/>
                <a:cs typeface="Arial"/>
              </a:rPr>
              <a:t>staging, </a:t>
            </a:r>
            <a:r>
              <a:rPr sz="4250" spc="90" dirty="0">
                <a:latin typeface="Arial"/>
                <a:cs typeface="Arial"/>
              </a:rPr>
              <a:t>and</a:t>
            </a:r>
            <a:r>
              <a:rPr sz="4250" spc="-80" dirty="0">
                <a:latin typeface="Arial"/>
                <a:cs typeface="Arial"/>
              </a:rPr>
              <a:t> </a:t>
            </a:r>
            <a:r>
              <a:rPr sz="4250" spc="10" dirty="0">
                <a:latin typeface="Arial"/>
                <a:cs typeface="Arial"/>
              </a:rPr>
              <a:t>CI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492" y="950621"/>
            <a:ext cx="148723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10" dirty="0"/>
              <a:t>Compose </a:t>
            </a:r>
            <a:r>
              <a:rPr spc="5" dirty="0"/>
              <a:t>- </a:t>
            </a:r>
            <a:r>
              <a:rPr spc="10" dirty="0"/>
              <a:t>One</a:t>
            </a:r>
            <a:r>
              <a:rPr spc="-985" dirty="0"/>
              <a:t> </a:t>
            </a:r>
            <a:r>
              <a:rPr spc="5" dirty="0"/>
              <a:t>Service</a:t>
            </a:r>
          </a:p>
        </p:txBody>
      </p:sp>
      <p:sp>
        <p:nvSpPr>
          <p:cNvPr id="3" name="object 3"/>
          <p:cNvSpPr/>
          <p:nvPr/>
        </p:nvSpPr>
        <p:spPr>
          <a:xfrm>
            <a:off x="5823246" y="2978820"/>
            <a:ext cx="8837364" cy="4569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5130" y="2999762"/>
            <a:ext cx="8753597" cy="4485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5130" y="2999762"/>
            <a:ext cx="8754110" cy="4485640"/>
          </a:xfrm>
          <a:custGeom>
            <a:avLst/>
            <a:gdLst/>
            <a:ahLst/>
            <a:cxnLst/>
            <a:rect l="l" t="t" r="r" b="b"/>
            <a:pathLst>
              <a:path w="8754110" h="4485640">
                <a:moveTo>
                  <a:pt x="0" y="0"/>
                </a:moveTo>
                <a:lnTo>
                  <a:pt x="8753586" y="0"/>
                </a:lnTo>
                <a:lnTo>
                  <a:pt x="8753586" y="4485318"/>
                </a:lnTo>
                <a:lnTo>
                  <a:pt x="0" y="4485318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65130" y="3034327"/>
            <a:ext cx="8754110" cy="44069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0960" marR="6263640">
              <a:lnSpc>
                <a:spcPct val="1004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version:</a:t>
            </a:r>
            <a:r>
              <a:rPr sz="2600" b="1" spc="-6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“2”  services:</a:t>
            </a:r>
            <a:endParaRPr sz="2600">
              <a:latin typeface="Lucida Sans Typewriter"/>
              <a:cs typeface="Lucida Sans Typewriter"/>
            </a:endParaRPr>
          </a:p>
          <a:p>
            <a:pPr marL="464820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db:</a:t>
            </a:r>
            <a:endParaRPr sz="2600">
              <a:latin typeface="Lucida Sans Typewriter"/>
              <a:cs typeface="Lucida Sans Typewriter"/>
            </a:endParaRPr>
          </a:p>
          <a:p>
            <a:pPr marL="666115" marR="4851400">
              <a:lnSpc>
                <a:spcPct val="100400"/>
              </a:lnSpc>
              <a:spcBef>
                <a:spcPts val="5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600" b="1" spc="-5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  volumes:</a:t>
            </a:r>
            <a:endParaRPr sz="2600">
              <a:latin typeface="Lucida Sans Typewriter"/>
              <a:cs typeface="Lucida Sans Typewriter"/>
            </a:endParaRPr>
          </a:p>
          <a:p>
            <a:pPr marL="666115" marR="1220470" indent="403225">
              <a:lnSpc>
                <a:spcPct val="100400"/>
              </a:lnSpc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60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~/couchbase:/opt/couchbase/var  ports:</a:t>
            </a:r>
            <a:endParaRPr sz="2600">
              <a:latin typeface="Lucida Sans Typewriter"/>
              <a:cs typeface="Lucida Sans Typewriter"/>
            </a:endParaRPr>
          </a:p>
          <a:p>
            <a:pPr marL="1069975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60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8091:8091</a:t>
            </a:r>
            <a:endParaRPr sz="2600">
              <a:latin typeface="Lucida Sans Typewriter"/>
              <a:cs typeface="Lucida Sans Typewriter"/>
            </a:endParaRPr>
          </a:p>
          <a:p>
            <a:pPr marL="1069975">
              <a:lnSpc>
                <a:spcPct val="100000"/>
              </a:lnSpc>
              <a:spcBef>
                <a:spcPts val="15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60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8092:8092</a:t>
            </a:r>
            <a:endParaRPr sz="2600">
              <a:latin typeface="Lucida Sans Typewriter"/>
              <a:cs typeface="Lucida Sans Typewriter"/>
            </a:endParaRPr>
          </a:p>
          <a:p>
            <a:pPr marL="1069975">
              <a:lnSpc>
                <a:spcPct val="100000"/>
              </a:lnSpc>
              <a:spcBef>
                <a:spcPts val="15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60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8093:8093</a:t>
            </a:r>
            <a:endParaRPr sz="2600">
              <a:latin typeface="Lucida Sans Typewriter"/>
              <a:cs typeface="Lucida Sans Typewriter"/>
            </a:endParaRPr>
          </a:p>
          <a:p>
            <a:pPr marL="1069975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600" b="1" spc="1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11210:11210</a:t>
            </a:r>
            <a:endParaRPr sz="260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85822" y="94237"/>
            <a:ext cx="1319331" cy="2335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05952" y="9808990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0" dirty="0">
                <a:latin typeface="Courier New"/>
                <a:cs typeface="Courier New"/>
              </a:rPr>
              <a:t>docker-compose </a:t>
            </a:r>
            <a:r>
              <a:rPr sz="4100" spc="5" dirty="0">
                <a:latin typeface="Courier New"/>
                <a:cs typeface="Courier New"/>
              </a:rPr>
              <a:t>up</a:t>
            </a:r>
            <a:r>
              <a:rPr sz="4100" spc="-2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-d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r>
              <a:rPr spc="5" dirty="0"/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6074" y="950621"/>
            <a:ext cx="152908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10" dirty="0"/>
              <a:t>Compose </a:t>
            </a:r>
            <a:r>
              <a:rPr spc="5" dirty="0"/>
              <a:t>- </a:t>
            </a:r>
            <a:r>
              <a:rPr spc="-180" dirty="0"/>
              <a:t>Two</a:t>
            </a:r>
            <a:r>
              <a:rPr spc="-1255" dirty="0"/>
              <a:t> </a:t>
            </a:r>
            <a:r>
              <a:rPr spc="5" dirty="0"/>
              <a:t>Services</a:t>
            </a:r>
          </a:p>
        </p:txBody>
      </p:sp>
      <p:sp>
        <p:nvSpPr>
          <p:cNvPr id="3" name="object 3"/>
          <p:cNvSpPr/>
          <p:nvPr/>
        </p:nvSpPr>
        <p:spPr>
          <a:xfrm>
            <a:off x="10439472" y="3497275"/>
            <a:ext cx="5402976" cy="1622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30055" y="8858369"/>
            <a:ext cx="5821812" cy="212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680" y="3497275"/>
            <a:ext cx="4366359" cy="1622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21628" y="4625902"/>
            <a:ext cx="167767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 algn="ctr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latin typeface="Arial"/>
                <a:cs typeface="Arial"/>
              </a:rPr>
              <a:t>GET  POST  PUT  DE</a:t>
            </a:r>
            <a:r>
              <a:rPr sz="3300" b="1" spc="-10" dirty="0">
                <a:latin typeface="Arial"/>
                <a:cs typeface="Arial"/>
              </a:rPr>
              <a:t>L</a:t>
            </a:r>
            <a:r>
              <a:rPr sz="3300" b="1" spc="-5" dirty="0">
                <a:latin typeface="Arial"/>
                <a:cs typeface="Arial"/>
              </a:rPr>
              <a:t>E</a:t>
            </a:r>
            <a:r>
              <a:rPr sz="3300" b="1" spc="-10" dirty="0">
                <a:latin typeface="Arial"/>
                <a:cs typeface="Arial"/>
              </a:rPr>
              <a:t>T</a:t>
            </a:r>
            <a:r>
              <a:rPr sz="3300" b="1" spc="-5" dirty="0">
                <a:latin typeface="Arial"/>
                <a:cs typeface="Arial"/>
              </a:rPr>
              <a:t>E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58620" y="6563015"/>
            <a:ext cx="123571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b="1" spc="-5" dirty="0">
                <a:latin typeface="Arial"/>
                <a:cs typeface="Arial"/>
              </a:rPr>
              <a:t>CRUD</a:t>
            </a:r>
            <a:endParaRPr sz="3300">
              <a:latin typeface="Arial"/>
              <a:cs typeface="Arial"/>
            </a:endParaRPr>
          </a:p>
          <a:p>
            <a:pPr marL="64769" marR="45085">
              <a:lnSpc>
                <a:spcPts val="3960"/>
              </a:lnSpc>
              <a:spcBef>
                <a:spcPts val="130"/>
              </a:spcBef>
            </a:pPr>
            <a:r>
              <a:rPr sz="3300" b="1" spc="-10" dirty="0">
                <a:latin typeface="Arial"/>
                <a:cs typeface="Arial"/>
              </a:rPr>
              <a:t>using  </a:t>
            </a:r>
            <a:r>
              <a:rPr sz="3300" b="1" spc="-5" dirty="0">
                <a:latin typeface="Arial"/>
                <a:cs typeface="Arial"/>
              </a:rPr>
              <a:t>N1QL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3323" y="4354288"/>
            <a:ext cx="3131820" cy="27305"/>
          </a:xfrm>
          <a:custGeom>
            <a:avLst/>
            <a:gdLst/>
            <a:ahLst/>
            <a:cxnLst/>
            <a:rect l="l" t="t" r="r" b="b"/>
            <a:pathLst>
              <a:path w="3131820" h="27304">
                <a:moveTo>
                  <a:pt x="0" y="27024"/>
                </a:moveTo>
                <a:lnTo>
                  <a:pt x="52352" y="26572"/>
                </a:lnTo>
                <a:lnTo>
                  <a:pt x="102796" y="26137"/>
                </a:lnTo>
                <a:lnTo>
                  <a:pt x="153239" y="25702"/>
                </a:lnTo>
                <a:lnTo>
                  <a:pt x="203683" y="25266"/>
                </a:lnTo>
                <a:lnTo>
                  <a:pt x="254127" y="24831"/>
                </a:lnTo>
                <a:lnTo>
                  <a:pt x="304570" y="24396"/>
                </a:lnTo>
                <a:lnTo>
                  <a:pt x="355014" y="23960"/>
                </a:lnTo>
                <a:lnTo>
                  <a:pt x="405458" y="23525"/>
                </a:lnTo>
                <a:lnTo>
                  <a:pt x="455901" y="23090"/>
                </a:lnTo>
                <a:lnTo>
                  <a:pt x="506345" y="22654"/>
                </a:lnTo>
                <a:lnTo>
                  <a:pt x="556788" y="22219"/>
                </a:lnTo>
                <a:lnTo>
                  <a:pt x="607232" y="21784"/>
                </a:lnTo>
                <a:lnTo>
                  <a:pt x="657676" y="21348"/>
                </a:lnTo>
                <a:lnTo>
                  <a:pt x="708119" y="20913"/>
                </a:lnTo>
                <a:lnTo>
                  <a:pt x="758563" y="20478"/>
                </a:lnTo>
                <a:lnTo>
                  <a:pt x="809007" y="20042"/>
                </a:lnTo>
                <a:lnTo>
                  <a:pt x="859450" y="19607"/>
                </a:lnTo>
                <a:lnTo>
                  <a:pt x="909894" y="19171"/>
                </a:lnTo>
                <a:lnTo>
                  <a:pt x="960337" y="18736"/>
                </a:lnTo>
                <a:lnTo>
                  <a:pt x="1010781" y="18301"/>
                </a:lnTo>
                <a:lnTo>
                  <a:pt x="1061225" y="17865"/>
                </a:lnTo>
                <a:lnTo>
                  <a:pt x="1111668" y="17430"/>
                </a:lnTo>
                <a:lnTo>
                  <a:pt x="1162112" y="16995"/>
                </a:lnTo>
                <a:lnTo>
                  <a:pt x="1212555" y="16559"/>
                </a:lnTo>
                <a:lnTo>
                  <a:pt x="1262999" y="16124"/>
                </a:lnTo>
                <a:lnTo>
                  <a:pt x="1313442" y="15689"/>
                </a:lnTo>
                <a:lnTo>
                  <a:pt x="1363886" y="15253"/>
                </a:lnTo>
                <a:lnTo>
                  <a:pt x="1414330" y="14818"/>
                </a:lnTo>
                <a:lnTo>
                  <a:pt x="1464773" y="14383"/>
                </a:lnTo>
                <a:lnTo>
                  <a:pt x="1515217" y="13947"/>
                </a:lnTo>
                <a:lnTo>
                  <a:pt x="1565660" y="13512"/>
                </a:lnTo>
                <a:lnTo>
                  <a:pt x="1616104" y="13077"/>
                </a:lnTo>
                <a:lnTo>
                  <a:pt x="1666547" y="12641"/>
                </a:lnTo>
                <a:lnTo>
                  <a:pt x="1716991" y="12206"/>
                </a:lnTo>
                <a:lnTo>
                  <a:pt x="1767434" y="11770"/>
                </a:lnTo>
                <a:lnTo>
                  <a:pt x="1817878" y="11335"/>
                </a:lnTo>
                <a:lnTo>
                  <a:pt x="1868321" y="10900"/>
                </a:lnTo>
                <a:lnTo>
                  <a:pt x="1918765" y="10464"/>
                </a:lnTo>
                <a:lnTo>
                  <a:pt x="1969208" y="10029"/>
                </a:lnTo>
                <a:lnTo>
                  <a:pt x="2019652" y="9594"/>
                </a:lnTo>
                <a:lnTo>
                  <a:pt x="2070095" y="9158"/>
                </a:lnTo>
                <a:lnTo>
                  <a:pt x="2120539" y="8723"/>
                </a:lnTo>
                <a:lnTo>
                  <a:pt x="2170982" y="8288"/>
                </a:lnTo>
                <a:lnTo>
                  <a:pt x="2221426" y="7852"/>
                </a:lnTo>
                <a:lnTo>
                  <a:pt x="2271870" y="7417"/>
                </a:lnTo>
                <a:lnTo>
                  <a:pt x="2322313" y="6982"/>
                </a:lnTo>
                <a:lnTo>
                  <a:pt x="2372757" y="6546"/>
                </a:lnTo>
                <a:lnTo>
                  <a:pt x="2423200" y="6111"/>
                </a:lnTo>
                <a:lnTo>
                  <a:pt x="2473644" y="5676"/>
                </a:lnTo>
                <a:lnTo>
                  <a:pt x="2524087" y="5240"/>
                </a:lnTo>
                <a:lnTo>
                  <a:pt x="2574531" y="4805"/>
                </a:lnTo>
                <a:lnTo>
                  <a:pt x="2624974" y="4370"/>
                </a:lnTo>
                <a:lnTo>
                  <a:pt x="2675418" y="3934"/>
                </a:lnTo>
                <a:lnTo>
                  <a:pt x="2725861" y="3499"/>
                </a:lnTo>
                <a:lnTo>
                  <a:pt x="2776304" y="3063"/>
                </a:lnTo>
                <a:lnTo>
                  <a:pt x="2826748" y="2628"/>
                </a:lnTo>
                <a:lnTo>
                  <a:pt x="2877191" y="2193"/>
                </a:lnTo>
                <a:lnTo>
                  <a:pt x="2927635" y="1757"/>
                </a:lnTo>
                <a:lnTo>
                  <a:pt x="2978078" y="1322"/>
                </a:lnTo>
                <a:lnTo>
                  <a:pt x="3028522" y="887"/>
                </a:lnTo>
                <a:lnTo>
                  <a:pt x="3078965" y="451"/>
                </a:lnTo>
                <a:lnTo>
                  <a:pt x="313132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70550" y="4153706"/>
            <a:ext cx="403860" cy="402590"/>
          </a:xfrm>
          <a:custGeom>
            <a:avLst/>
            <a:gdLst/>
            <a:ahLst/>
            <a:cxnLst/>
            <a:rect l="l" t="t" r="r" b="b"/>
            <a:pathLst>
              <a:path w="403859" h="402589">
                <a:moveTo>
                  <a:pt x="0" y="0"/>
                </a:moveTo>
                <a:lnTo>
                  <a:pt x="3476" y="402071"/>
                </a:lnTo>
                <a:lnTo>
                  <a:pt x="403809" y="1975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3607" y="4179830"/>
            <a:ext cx="403860" cy="402590"/>
          </a:xfrm>
          <a:custGeom>
            <a:avLst/>
            <a:gdLst/>
            <a:ahLst/>
            <a:cxnLst/>
            <a:rect l="l" t="t" r="r" b="b"/>
            <a:pathLst>
              <a:path w="403859" h="402589">
                <a:moveTo>
                  <a:pt x="400333" y="0"/>
                </a:moveTo>
                <a:lnTo>
                  <a:pt x="0" y="204496"/>
                </a:lnTo>
                <a:lnTo>
                  <a:pt x="403799" y="402061"/>
                </a:lnTo>
                <a:lnTo>
                  <a:pt x="40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90284" y="5637050"/>
            <a:ext cx="29845" cy="3418840"/>
          </a:xfrm>
          <a:custGeom>
            <a:avLst/>
            <a:gdLst/>
            <a:ahLst/>
            <a:cxnLst/>
            <a:rect l="l" t="t" r="r" b="b"/>
            <a:pathLst>
              <a:path w="29844" h="3418840">
                <a:moveTo>
                  <a:pt x="0" y="3418810"/>
                </a:moveTo>
                <a:lnTo>
                  <a:pt x="454" y="3366455"/>
                </a:lnTo>
                <a:lnTo>
                  <a:pt x="898" y="3315469"/>
                </a:lnTo>
                <a:lnTo>
                  <a:pt x="1341" y="3264483"/>
                </a:lnTo>
                <a:lnTo>
                  <a:pt x="1784" y="3213497"/>
                </a:lnTo>
                <a:lnTo>
                  <a:pt x="2227" y="3162511"/>
                </a:lnTo>
                <a:lnTo>
                  <a:pt x="2670" y="3111524"/>
                </a:lnTo>
                <a:lnTo>
                  <a:pt x="3113" y="3060538"/>
                </a:lnTo>
                <a:lnTo>
                  <a:pt x="3556" y="3009552"/>
                </a:lnTo>
                <a:lnTo>
                  <a:pt x="3999" y="2958566"/>
                </a:lnTo>
                <a:lnTo>
                  <a:pt x="4442" y="2907580"/>
                </a:lnTo>
                <a:lnTo>
                  <a:pt x="4885" y="2856594"/>
                </a:lnTo>
                <a:lnTo>
                  <a:pt x="5328" y="2805608"/>
                </a:lnTo>
                <a:lnTo>
                  <a:pt x="5772" y="2754622"/>
                </a:lnTo>
                <a:lnTo>
                  <a:pt x="6215" y="2703635"/>
                </a:lnTo>
                <a:lnTo>
                  <a:pt x="6658" y="2652649"/>
                </a:lnTo>
                <a:lnTo>
                  <a:pt x="7101" y="2601663"/>
                </a:lnTo>
                <a:lnTo>
                  <a:pt x="7544" y="2550677"/>
                </a:lnTo>
                <a:lnTo>
                  <a:pt x="7987" y="2499691"/>
                </a:lnTo>
                <a:lnTo>
                  <a:pt x="8430" y="2448705"/>
                </a:lnTo>
                <a:lnTo>
                  <a:pt x="8873" y="2397719"/>
                </a:lnTo>
                <a:lnTo>
                  <a:pt x="9316" y="2346733"/>
                </a:lnTo>
                <a:lnTo>
                  <a:pt x="9759" y="2295746"/>
                </a:lnTo>
                <a:lnTo>
                  <a:pt x="10202" y="2244760"/>
                </a:lnTo>
                <a:lnTo>
                  <a:pt x="10646" y="2193774"/>
                </a:lnTo>
                <a:lnTo>
                  <a:pt x="11089" y="2142788"/>
                </a:lnTo>
                <a:lnTo>
                  <a:pt x="11532" y="2091802"/>
                </a:lnTo>
                <a:lnTo>
                  <a:pt x="11975" y="2040816"/>
                </a:lnTo>
                <a:lnTo>
                  <a:pt x="12418" y="1989829"/>
                </a:lnTo>
                <a:lnTo>
                  <a:pt x="12861" y="1938843"/>
                </a:lnTo>
                <a:lnTo>
                  <a:pt x="13304" y="1887857"/>
                </a:lnTo>
                <a:lnTo>
                  <a:pt x="13747" y="1836871"/>
                </a:lnTo>
                <a:lnTo>
                  <a:pt x="14190" y="1785885"/>
                </a:lnTo>
                <a:lnTo>
                  <a:pt x="14633" y="1734899"/>
                </a:lnTo>
                <a:lnTo>
                  <a:pt x="15077" y="1683912"/>
                </a:lnTo>
                <a:lnTo>
                  <a:pt x="15520" y="1632926"/>
                </a:lnTo>
                <a:lnTo>
                  <a:pt x="15963" y="1581940"/>
                </a:lnTo>
                <a:lnTo>
                  <a:pt x="16406" y="1530954"/>
                </a:lnTo>
                <a:lnTo>
                  <a:pt x="16849" y="1479968"/>
                </a:lnTo>
                <a:lnTo>
                  <a:pt x="17292" y="1428982"/>
                </a:lnTo>
                <a:lnTo>
                  <a:pt x="17735" y="1377995"/>
                </a:lnTo>
                <a:lnTo>
                  <a:pt x="18178" y="1327009"/>
                </a:lnTo>
                <a:lnTo>
                  <a:pt x="18621" y="1276023"/>
                </a:lnTo>
                <a:lnTo>
                  <a:pt x="19064" y="1225037"/>
                </a:lnTo>
                <a:lnTo>
                  <a:pt x="19507" y="1174051"/>
                </a:lnTo>
                <a:lnTo>
                  <a:pt x="19951" y="1123064"/>
                </a:lnTo>
                <a:lnTo>
                  <a:pt x="20394" y="1072078"/>
                </a:lnTo>
                <a:lnTo>
                  <a:pt x="20837" y="1021092"/>
                </a:lnTo>
                <a:lnTo>
                  <a:pt x="21280" y="970106"/>
                </a:lnTo>
                <a:lnTo>
                  <a:pt x="21723" y="919119"/>
                </a:lnTo>
                <a:lnTo>
                  <a:pt x="22166" y="868133"/>
                </a:lnTo>
                <a:lnTo>
                  <a:pt x="22609" y="817147"/>
                </a:lnTo>
                <a:lnTo>
                  <a:pt x="23052" y="766161"/>
                </a:lnTo>
                <a:lnTo>
                  <a:pt x="23495" y="715175"/>
                </a:lnTo>
                <a:lnTo>
                  <a:pt x="23938" y="664188"/>
                </a:lnTo>
                <a:lnTo>
                  <a:pt x="24381" y="613202"/>
                </a:lnTo>
                <a:lnTo>
                  <a:pt x="24825" y="562216"/>
                </a:lnTo>
                <a:lnTo>
                  <a:pt x="25268" y="511230"/>
                </a:lnTo>
                <a:lnTo>
                  <a:pt x="25711" y="460243"/>
                </a:lnTo>
                <a:lnTo>
                  <a:pt x="26154" y="409257"/>
                </a:lnTo>
                <a:lnTo>
                  <a:pt x="26597" y="358271"/>
                </a:lnTo>
                <a:lnTo>
                  <a:pt x="27040" y="307284"/>
                </a:lnTo>
                <a:lnTo>
                  <a:pt x="27483" y="256298"/>
                </a:lnTo>
                <a:lnTo>
                  <a:pt x="27926" y="205312"/>
                </a:lnTo>
                <a:lnTo>
                  <a:pt x="28369" y="154326"/>
                </a:lnTo>
                <a:lnTo>
                  <a:pt x="28812" y="103339"/>
                </a:lnTo>
                <a:lnTo>
                  <a:pt x="29255" y="52353"/>
                </a:lnTo>
                <a:lnTo>
                  <a:pt x="2971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18454" y="5287336"/>
            <a:ext cx="402590" cy="403860"/>
          </a:xfrm>
          <a:custGeom>
            <a:avLst/>
            <a:gdLst/>
            <a:ahLst/>
            <a:cxnLst/>
            <a:rect l="l" t="t" r="r" b="b"/>
            <a:pathLst>
              <a:path w="402590" h="403860">
                <a:moveTo>
                  <a:pt x="204601" y="0"/>
                </a:moveTo>
                <a:lnTo>
                  <a:pt x="0" y="400322"/>
                </a:lnTo>
                <a:lnTo>
                  <a:pt x="402081" y="403820"/>
                </a:lnTo>
                <a:lnTo>
                  <a:pt x="204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89659" y="9001767"/>
            <a:ext cx="402590" cy="403860"/>
          </a:xfrm>
          <a:custGeom>
            <a:avLst/>
            <a:gdLst/>
            <a:ahLst/>
            <a:cxnLst/>
            <a:rect l="l" t="t" r="r" b="b"/>
            <a:pathLst>
              <a:path w="402590" h="403859">
                <a:moveTo>
                  <a:pt x="0" y="0"/>
                </a:moveTo>
                <a:lnTo>
                  <a:pt x="197585" y="403809"/>
                </a:lnTo>
                <a:lnTo>
                  <a:pt x="402081" y="34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r>
              <a:rPr spc="5" dirty="0"/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6330" y="2640212"/>
            <a:ext cx="7703063" cy="6457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88213" y="2661154"/>
            <a:ext cx="7619296" cy="6373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8213" y="2661154"/>
            <a:ext cx="7619365" cy="6374130"/>
          </a:xfrm>
          <a:custGeom>
            <a:avLst/>
            <a:gdLst/>
            <a:ahLst/>
            <a:cxnLst/>
            <a:rect l="l" t="t" r="r" b="b"/>
            <a:pathLst>
              <a:path w="7619365" h="6374130">
                <a:moveTo>
                  <a:pt x="0" y="0"/>
                </a:moveTo>
                <a:lnTo>
                  <a:pt x="7619317" y="0"/>
                </a:lnTo>
                <a:lnTo>
                  <a:pt x="7619317" y="6373952"/>
                </a:lnTo>
                <a:lnTo>
                  <a:pt x="0" y="637395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88213" y="2887735"/>
            <a:ext cx="7619365" cy="58997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1594" marR="5280025">
              <a:lnSpc>
                <a:spcPts val="2890"/>
              </a:lnSpc>
              <a:spcBef>
                <a:spcPts val="26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version:</a:t>
            </a:r>
            <a:r>
              <a:rPr sz="2450" b="1" spc="-6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“2”  services:</a:t>
            </a:r>
            <a:endParaRPr sz="2450">
              <a:latin typeface="Lucida Sans Typewriter"/>
              <a:cs typeface="Lucida Sans Typewriter"/>
            </a:endParaRPr>
          </a:p>
          <a:p>
            <a:pPr marL="44005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db:</a:t>
            </a:r>
            <a:endParaRPr sz="2450">
              <a:latin typeface="Lucida Sans Typewriter"/>
              <a:cs typeface="Lucida Sans Typewriter"/>
            </a:endParaRPr>
          </a:p>
          <a:p>
            <a:pPr marL="817880" marR="3766820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5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8091:8091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8092:8092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8093:8093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11210:11210</a:t>
            </a:r>
            <a:endParaRPr sz="2450">
              <a:latin typeface="Lucida Sans Typewriter"/>
              <a:cs typeface="Lucida Sans Typewriter"/>
            </a:endParaRPr>
          </a:p>
          <a:p>
            <a:pPr marL="44005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817880" marR="2254250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</a:t>
            </a:r>
            <a:endParaRPr sz="2450">
              <a:latin typeface="Lucida Sans Typewriter"/>
              <a:cs typeface="Lucida Sans Typewriter"/>
            </a:endParaRPr>
          </a:p>
          <a:p>
            <a:pPr marL="81788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  <a:p>
            <a:pPr marL="1196340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9990:9990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06074" y="950621"/>
            <a:ext cx="152908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10" dirty="0"/>
              <a:t>Compose </a:t>
            </a:r>
            <a:r>
              <a:rPr spc="5" dirty="0"/>
              <a:t>- </a:t>
            </a:r>
            <a:r>
              <a:rPr spc="-180" dirty="0"/>
              <a:t>Two</a:t>
            </a:r>
            <a:r>
              <a:rPr spc="-1255" dirty="0"/>
              <a:t> </a:t>
            </a:r>
            <a:r>
              <a:rPr spc="5" dirty="0"/>
              <a:t>Services</a:t>
            </a:r>
          </a:p>
        </p:txBody>
      </p:sp>
      <p:sp>
        <p:nvSpPr>
          <p:cNvPr id="7" name="object 7"/>
          <p:cNvSpPr/>
          <p:nvPr/>
        </p:nvSpPr>
        <p:spPr>
          <a:xfrm>
            <a:off x="7456234" y="9706510"/>
            <a:ext cx="6394601" cy="160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56602" y="9785035"/>
            <a:ext cx="248358" cy="246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2470" y="10020637"/>
            <a:ext cx="722491" cy="2486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3052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341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6044" y="10282845"/>
            <a:ext cx="204425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460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496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19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6330" y="2640212"/>
            <a:ext cx="7703063" cy="6457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88213" y="2661154"/>
            <a:ext cx="7619296" cy="6373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8213" y="2661154"/>
            <a:ext cx="7619365" cy="6374130"/>
          </a:xfrm>
          <a:custGeom>
            <a:avLst/>
            <a:gdLst/>
            <a:ahLst/>
            <a:cxnLst/>
            <a:rect l="l" t="t" r="r" b="b"/>
            <a:pathLst>
              <a:path w="7619365" h="6374130">
                <a:moveTo>
                  <a:pt x="0" y="0"/>
                </a:moveTo>
                <a:lnTo>
                  <a:pt x="7619317" y="0"/>
                </a:lnTo>
                <a:lnTo>
                  <a:pt x="7619317" y="6373952"/>
                </a:lnTo>
                <a:lnTo>
                  <a:pt x="0" y="637395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37365" y="2887735"/>
            <a:ext cx="5321300" cy="58997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3030855">
              <a:lnSpc>
                <a:spcPts val="2890"/>
              </a:lnSpc>
              <a:spcBef>
                <a:spcPts val="26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version:</a:t>
            </a:r>
            <a:r>
              <a:rPr sz="2450" b="1" spc="-6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“2”  services: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db:</a:t>
            </a:r>
            <a:endParaRPr sz="2450">
              <a:latin typeface="Lucida Sans Typewriter"/>
              <a:cs typeface="Lucida Sans Typewriter"/>
            </a:endParaRPr>
          </a:p>
          <a:p>
            <a:pPr marL="768985" marR="1517650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5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114744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8091:8091</a:t>
            </a:r>
            <a:endParaRPr sz="2450">
              <a:latin typeface="Lucida Sans Typewriter"/>
              <a:cs typeface="Lucida Sans Typewriter"/>
            </a:endParaRPr>
          </a:p>
          <a:p>
            <a:pPr marL="114744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8092:8092</a:t>
            </a:r>
            <a:endParaRPr sz="2450">
              <a:latin typeface="Lucida Sans Typewriter"/>
              <a:cs typeface="Lucida Sans Typewriter"/>
            </a:endParaRPr>
          </a:p>
          <a:p>
            <a:pPr marL="114681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8093:8093</a:t>
            </a:r>
            <a:endParaRPr sz="2450">
              <a:latin typeface="Lucida Sans Typewriter"/>
              <a:cs typeface="Lucida Sans Typewriter"/>
            </a:endParaRPr>
          </a:p>
          <a:p>
            <a:pPr marL="114744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11210:11210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768985" marR="5080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1146810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114744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  <a:p>
            <a:pPr marL="1146810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9990:9990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06074" y="950621"/>
            <a:ext cx="152908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 </a:t>
            </a:r>
            <a:r>
              <a:rPr spc="10" dirty="0"/>
              <a:t>Compose </a:t>
            </a:r>
            <a:r>
              <a:rPr spc="5" dirty="0"/>
              <a:t>- </a:t>
            </a:r>
            <a:r>
              <a:rPr spc="-180" dirty="0"/>
              <a:t>Two</a:t>
            </a:r>
            <a:r>
              <a:rPr spc="-1255" dirty="0"/>
              <a:t> </a:t>
            </a:r>
            <a:r>
              <a:rPr spc="5" dirty="0"/>
              <a:t>Services</a:t>
            </a:r>
          </a:p>
        </p:txBody>
      </p:sp>
      <p:sp>
        <p:nvSpPr>
          <p:cNvPr id="7" name="object 7"/>
          <p:cNvSpPr/>
          <p:nvPr/>
        </p:nvSpPr>
        <p:spPr>
          <a:xfrm>
            <a:off x="7693713" y="7168525"/>
            <a:ext cx="3577590" cy="680720"/>
          </a:xfrm>
          <a:custGeom>
            <a:avLst/>
            <a:gdLst/>
            <a:ahLst/>
            <a:cxnLst/>
            <a:rect l="l" t="t" r="r" b="b"/>
            <a:pathLst>
              <a:path w="3577590" h="680720">
                <a:moveTo>
                  <a:pt x="3053153" y="99640"/>
                </a:moveTo>
                <a:lnTo>
                  <a:pt x="3116587" y="112331"/>
                </a:lnTo>
                <a:lnTo>
                  <a:pt x="3175929" y="125477"/>
                </a:lnTo>
                <a:lnTo>
                  <a:pt x="3231178" y="139045"/>
                </a:lnTo>
                <a:lnTo>
                  <a:pt x="3282335" y="153006"/>
                </a:lnTo>
                <a:lnTo>
                  <a:pt x="3329399" y="167331"/>
                </a:lnTo>
                <a:lnTo>
                  <a:pt x="3372371" y="181987"/>
                </a:lnTo>
                <a:lnTo>
                  <a:pt x="3411250" y="196946"/>
                </a:lnTo>
                <a:lnTo>
                  <a:pt x="3476731" y="227650"/>
                </a:lnTo>
                <a:lnTo>
                  <a:pt x="3525841" y="259200"/>
                </a:lnTo>
                <a:lnTo>
                  <a:pt x="3558582" y="291355"/>
                </a:lnTo>
                <a:lnTo>
                  <a:pt x="3576998" y="340192"/>
                </a:lnTo>
                <a:lnTo>
                  <a:pt x="3574952" y="356511"/>
                </a:lnTo>
                <a:lnTo>
                  <a:pt x="3544258" y="405166"/>
                </a:lnTo>
                <a:lnTo>
                  <a:pt x="3503332" y="437049"/>
                </a:lnTo>
                <a:lnTo>
                  <a:pt x="3446037" y="468206"/>
                </a:lnTo>
                <a:lnTo>
                  <a:pt x="3372371" y="498396"/>
                </a:lnTo>
                <a:lnTo>
                  <a:pt x="3329399" y="513053"/>
                </a:lnTo>
                <a:lnTo>
                  <a:pt x="3282335" y="527377"/>
                </a:lnTo>
                <a:lnTo>
                  <a:pt x="3231178" y="541339"/>
                </a:lnTo>
                <a:lnTo>
                  <a:pt x="3175929" y="554907"/>
                </a:lnTo>
                <a:lnTo>
                  <a:pt x="3116587" y="568052"/>
                </a:lnTo>
                <a:lnTo>
                  <a:pt x="3053153" y="580744"/>
                </a:lnTo>
                <a:lnTo>
                  <a:pt x="3010732" y="588556"/>
                </a:lnTo>
                <a:lnTo>
                  <a:pt x="2967311" y="596049"/>
                </a:lnTo>
                <a:lnTo>
                  <a:pt x="2922933" y="603223"/>
                </a:lnTo>
                <a:lnTo>
                  <a:pt x="2877637" y="610078"/>
                </a:lnTo>
                <a:lnTo>
                  <a:pt x="2831467" y="616614"/>
                </a:lnTo>
                <a:lnTo>
                  <a:pt x="2784463" y="622832"/>
                </a:lnTo>
                <a:lnTo>
                  <a:pt x="2736668" y="628730"/>
                </a:lnTo>
                <a:lnTo>
                  <a:pt x="2688123" y="634310"/>
                </a:lnTo>
                <a:lnTo>
                  <a:pt x="2638870" y="639571"/>
                </a:lnTo>
                <a:lnTo>
                  <a:pt x="2588950" y="644513"/>
                </a:lnTo>
                <a:lnTo>
                  <a:pt x="2538406" y="649137"/>
                </a:lnTo>
                <a:lnTo>
                  <a:pt x="2487278" y="653441"/>
                </a:lnTo>
                <a:lnTo>
                  <a:pt x="2435608" y="657427"/>
                </a:lnTo>
                <a:lnTo>
                  <a:pt x="2383439" y="661093"/>
                </a:lnTo>
                <a:lnTo>
                  <a:pt x="2330811" y="664441"/>
                </a:lnTo>
                <a:lnTo>
                  <a:pt x="2277767" y="667470"/>
                </a:lnTo>
                <a:lnTo>
                  <a:pt x="2224348" y="670180"/>
                </a:lnTo>
                <a:lnTo>
                  <a:pt x="2170595" y="672572"/>
                </a:lnTo>
                <a:lnTo>
                  <a:pt x="2116551" y="674644"/>
                </a:lnTo>
                <a:lnTo>
                  <a:pt x="2062257" y="676398"/>
                </a:lnTo>
                <a:lnTo>
                  <a:pt x="2007755" y="677833"/>
                </a:lnTo>
                <a:lnTo>
                  <a:pt x="1953086" y="678949"/>
                </a:lnTo>
                <a:lnTo>
                  <a:pt x="1898292" y="679746"/>
                </a:lnTo>
                <a:lnTo>
                  <a:pt x="1843414" y="680224"/>
                </a:lnTo>
                <a:lnTo>
                  <a:pt x="1788495" y="680383"/>
                </a:lnTo>
                <a:lnTo>
                  <a:pt x="1733576" y="680224"/>
                </a:lnTo>
                <a:lnTo>
                  <a:pt x="1678699" y="679746"/>
                </a:lnTo>
                <a:lnTo>
                  <a:pt x="1623905" y="678949"/>
                </a:lnTo>
                <a:lnTo>
                  <a:pt x="1569236" y="677833"/>
                </a:lnTo>
                <a:lnTo>
                  <a:pt x="1514734" y="676398"/>
                </a:lnTo>
                <a:lnTo>
                  <a:pt x="1460439" y="674644"/>
                </a:lnTo>
                <a:lnTo>
                  <a:pt x="1406395" y="672572"/>
                </a:lnTo>
                <a:lnTo>
                  <a:pt x="1352643" y="670180"/>
                </a:lnTo>
                <a:lnTo>
                  <a:pt x="1299224" y="667470"/>
                </a:lnTo>
                <a:lnTo>
                  <a:pt x="1246179" y="664441"/>
                </a:lnTo>
                <a:lnTo>
                  <a:pt x="1193552" y="661093"/>
                </a:lnTo>
                <a:lnTo>
                  <a:pt x="1141383" y="657427"/>
                </a:lnTo>
                <a:lnTo>
                  <a:pt x="1089713" y="653441"/>
                </a:lnTo>
                <a:lnTo>
                  <a:pt x="1038585" y="649137"/>
                </a:lnTo>
                <a:lnTo>
                  <a:pt x="988041" y="644513"/>
                </a:lnTo>
                <a:lnTo>
                  <a:pt x="938121" y="639571"/>
                </a:lnTo>
                <a:lnTo>
                  <a:pt x="888868" y="634310"/>
                </a:lnTo>
                <a:lnTo>
                  <a:pt x="840323" y="628730"/>
                </a:lnTo>
                <a:lnTo>
                  <a:pt x="792528" y="622832"/>
                </a:lnTo>
                <a:lnTo>
                  <a:pt x="745525" y="616614"/>
                </a:lnTo>
                <a:lnTo>
                  <a:pt x="699355" y="610078"/>
                </a:lnTo>
                <a:lnTo>
                  <a:pt x="654059" y="603223"/>
                </a:lnTo>
                <a:lnTo>
                  <a:pt x="609681" y="596049"/>
                </a:lnTo>
                <a:lnTo>
                  <a:pt x="566260" y="588556"/>
                </a:lnTo>
                <a:lnTo>
                  <a:pt x="523839" y="580744"/>
                </a:lnTo>
                <a:lnTo>
                  <a:pt x="460406" y="568052"/>
                </a:lnTo>
                <a:lnTo>
                  <a:pt x="401064" y="554907"/>
                </a:lnTo>
                <a:lnTo>
                  <a:pt x="345816" y="541339"/>
                </a:lnTo>
                <a:lnTo>
                  <a:pt x="294659" y="527377"/>
                </a:lnTo>
                <a:lnTo>
                  <a:pt x="247596" y="513053"/>
                </a:lnTo>
                <a:lnTo>
                  <a:pt x="204624" y="498396"/>
                </a:lnTo>
                <a:lnTo>
                  <a:pt x="165746" y="483437"/>
                </a:lnTo>
                <a:lnTo>
                  <a:pt x="100266" y="452734"/>
                </a:lnTo>
                <a:lnTo>
                  <a:pt x="51156" y="421183"/>
                </a:lnTo>
                <a:lnTo>
                  <a:pt x="18416" y="389029"/>
                </a:lnTo>
                <a:lnTo>
                  <a:pt x="0" y="340192"/>
                </a:lnTo>
                <a:lnTo>
                  <a:pt x="2046" y="323873"/>
                </a:lnTo>
                <a:lnTo>
                  <a:pt x="32739" y="275217"/>
                </a:lnTo>
                <a:lnTo>
                  <a:pt x="73664" y="243334"/>
                </a:lnTo>
                <a:lnTo>
                  <a:pt x="130959" y="212177"/>
                </a:lnTo>
                <a:lnTo>
                  <a:pt x="204624" y="181987"/>
                </a:lnTo>
                <a:lnTo>
                  <a:pt x="247596" y="167331"/>
                </a:lnTo>
                <a:lnTo>
                  <a:pt x="294659" y="153006"/>
                </a:lnTo>
                <a:lnTo>
                  <a:pt x="345816" y="139045"/>
                </a:lnTo>
                <a:lnTo>
                  <a:pt x="401064" y="125477"/>
                </a:lnTo>
                <a:lnTo>
                  <a:pt x="460406" y="112331"/>
                </a:lnTo>
                <a:lnTo>
                  <a:pt x="523839" y="99640"/>
                </a:lnTo>
                <a:lnTo>
                  <a:pt x="566260" y="91828"/>
                </a:lnTo>
                <a:lnTo>
                  <a:pt x="609681" y="84335"/>
                </a:lnTo>
                <a:lnTo>
                  <a:pt x="654059" y="77161"/>
                </a:lnTo>
                <a:lnTo>
                  <a:pt x="699355" y="70305"/>
                </a:lnTo>
                <a:lnTo>
                  <a:pt x="745525" y="63769"/>
                </a:lnTo>
                <a:lnTo>
                  <a:pt x="792528" y="57552"/>
                </a:lnTo>
                <a:lnTo>
                  <a:pt x="840323" y="51653"/>
                </a:lnTo>
                <a:lnTo>
                  <a:pt x="888868" y="46073"/>
                </a:lnTo>
                <a:lnTo>
                  <a:pt x="938121" y="40812"/>
                </a:lnTo>
                <a:lnTo>
                  <a:pt x="988041" y="35870"/>
                </a:lnTo>
                <a:lnTo>
                  <a:pt x="1038585" y="31247"/>
                </a:lnTo>
                <a:lnTo>
                  <a:pt x="1089713" y="26942"/>
                </a:lnTo>
                <a:lnTo>
                  <a:pt x="1141383" y="22957"/>
                </a:lnTo>
                <a:lnTo>
                  <a:pt x="1193552" y="19290"/>
                </a:lnTo>
                <a:lnTo>
                  <a:pt x="1246179" y="15942"/>
                </a:lnTo>
                <a:lnTo>
                  <a:pt x="1299224" y="12913"/>
                </a:lnTo>
                <a:lnTo>
                  <a:pt x="1352643" y="10203"/>
                </a:lnTo>
                <a:lnTo>
                  <a:pt x="1406395" y="7811"/>
                </a:lnTo>
                <a:lnTo>
                  <a:pt x="1460439" y="5739"/>
                </a:lnTo>
                <a:lnTo>
                  <a:pt x="1514734" y="3985"/>
                </a:lnTo>
                <a:lnTo>
                  <a:pt x="1569236" y="2550"/>
                </a:lnTo>
                <a:lnTo>
                  <a:pt x="1623905" y="1434"/>
                </a:lnTo>
                <a:lnTo>
                  <a:pt x="1678699" y="637"/>
                </a:lnTo>
                <a:lnTo>
                  <a:pt x="1733576" y="159"/>
                </a:lnTo>
                <a:lnTo>
                  <a:pt x="1788495" y="0"/>
                </a:lnTo>
                <a:lnTo>
                  <a:pt x="1843414" y="159"/>
                </a:lnTo>
                <a:lnTo>
                  <a:pt x="1898292" y="637"/>
                </a:lnTo>
                <a:lnTo>
                  <a:pt x="1953086" y="1434"/>
                </a:lnTo>
                <a:lnTo>
                  <a:pt x="2007755" y="2550"/>
                </a:lnTo>
                <a:lnTo>
                  <a:pt x="2062257" y="3985"/>
                </a:lnTo>
                <a:lnTo>
                  <a:pt x="2116551" y="5739"/>
                </a:lnTo>
                <a:lnTo>
                  <a:pt x="2170595" y="7811"/>
                </a:lnTo>
                <a:lnTo>
                  <a:pt x="2224348" y="10203"/>
                </a:lnTo>
                <a:lnTo>
                  <a:pt x="2277767" y="12913"/>
                </a:lnTo>
                <a:lnTo>
                  <a:pt x="2330811" y="15942"/>
                </a:lnTo>
                <a:lnTo>
                  <a:pt x="2383439" y="19290"/>
                </a:lnTo>
                <a:lnTo>
                  <a:pt x="2435608" y="22957"/>
                </a:lnTo>
                <a:lnTo>
                  <a:pt x="2487278" y="26942"/>
                </a:lnTo>
                <a:lnTo>
                  <a:pt x="2538406" y="31247"/>
                </a:lnTo>
                <a:lnTo>
                  <a:pt x="2588950" y="35870"/>
                </a:lnTo>
                <a:lnTo>
                  <a:pt x="2638870" y="40812"/>
                </a:lnTo>
                <a:lnTo>
                  <a:pt x="2688123" y="46073"/>
                </a:lnTo>
                <a:lnTo>
                  <a:pt x="2736668" y="51653"/>
                </a:lnTo>
                <a:lnTo>
                  <a:pt x="2784463" y="57552"/>
                </a:lnTo>
                <a:lnTo>
                  <a:pt x="2831467" y="63769"/>
                </a:lnTo>
                <a:lnTo>
                  <a:pt x="2877637" y="70305"/>
                </a:lnTo>
                <a:lnTo>
                  <a:pt x="2922933" y="77161"/>
                </a:lnTo>
                <a:lnTo>
                  <a:pt x="2967311" y="84335"/>
                </a:lnTo>
                <a:lnTo>
                  <a:pt x="3010732" y="91828"/>
                </a:lnTo>
                <a:lnTo>
                  <a:pt x="3053153" y="99640"/>
                </a:lnTo>
                <a:close/>
              </a:path>
            </a:pathLst>
          </a:custGeom>
          <a:ln w="11517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1632" y="3556714"/>
            <a:ext cx="1009650" cy="539750"/>
          </a:xfrm>
          <a:custGeom>
            <a:avLst/>
            <a:gdLst/>
            <a:ahLst/>
            <a:cxnLst/>
            <a:rect l="l" t="t" r="r" b="b"/>
            <a:pathLst>
              <a:path w="1009650" h="539750">
                <a:moveTo>
                  <a:pt x="861593" y="78732"/>
                </a:moveTo>
                <a:lnTo>
                  <a:pt x="906764" y="106383"/>
                </a:lnTo>
                <a:lnTo>
                  <a:pt x="943721" y="136308"/>
                </a:lnTo>
                <a:lnTo>
                  <a:pt x="972466" y="168053"/>
                </a:lnTo>
                <a:lnTo>
                  <a:pt x="992998" y="201163"/>
                </a:lnTo>
                <a:lnTo>
                  <a:pt x="1009424" y="269658"/>
                </a:lnTo>
                <a:lnTo>
                  <a:pt x="1005317" y="304133"/>
                </a:lnTo>
                <a:lnTo>
                  <a:pt x="972466" y="371263"/>
                </a:lnTo>
                <a:lnTo>
                  <a:pt x="943721" y="403009"/>
                </a:lnTo>
                <a:lnTo>
                  <a:pt x="906764" y="432934"/>
                </a:lnTo>
                <a:lnTo>
                  <a:pt x="861593" y="460585"/>
                </a:lnTo>
                <a:lnTo>
                  <a:pt x="820613" y="480268"/>
                </a:lnTo>
                <a:lnTo>
                  <a:pt x="776802" y="497139"/>
                </a:lnTo>
                <a:lnTo>
                  <a:pt x="730596" y="511199"/>
                </a:lnTo>
                <a:lnTo>
                  <a:pt x="682431" y="522446"/>
                </a:lnTo>
                <a:lnTo>
                  <a:pt x="632742" y="530882"/>
                </a:lnTo>
                <a:lnTo>
                  <a:pt x="581965" y="536506"/>
                </a:lnTo>
                <a:lnTo>
                  <a:pt x="530534" y="539318"/>
                </a:lnTo>
                <a:lnTo>
                  <a:pt x="478885" y="539318"/>
                </a:lnTo>
                <a:lnTo>
                  <a:pt x="427455" y="536506"/>
                </a:lnTo>
                <a:lnTo>
                  <a:pt x="376677" y="530882"/>
                </a:lnTo>
                <a:lnTo>
                  <a:pt x="326988" y="522446"/>
                </a:lnTo>
                <a:lnTo>
                  <a:pt x="278823" y="511199"/>
                </a:lnTo>
                <a:lnTo>
                  <a:pt x="232617" y="497139"/>
                </a:lnTo>
                <a:lnTo>
                  <a:pt x="188806" y="480268"/>
                </a:lnTo>
                <a:lnTo>
                  <a:pt x="147825" y="460585"/>
                </a:lnTo>
                <a:lnTo>
                  <a:pt x="102656" y="432934"/>
                </a:lnTo>
                <a:lnTo>
                  <a:pt x="65700" y="403009"/>
                </a:lnTo>
                <a:lnTo>
                  <a:pt x="36956" y="371263"/>
                </a:lnTo>
                <a:lnTo>
                  <a:pt x="16425" y="338153"/>
                </a:lnTo>
                <a:lnTo>
                  <a:pt x="0" y="269658"/>
                </a:lnTo>
                <a:lnTo>
                  <a:pt x="4106" y="235183"/>
                </a:lnTo>
                <a:lnTo>
                  <a:pt x="36956" y="168053"/>
                </a:lnTo>
                <a:lnTo>
                  <a:pt x="65700" y="136308"/>
                </a:lnTo>
                <a:lnTo>
                  <a:pt x="102656" y="106383"/>
                </a:lnTo>
                <a:lnTo>
                  <a:pt x="147825" y="78732"/>
                </a:lnTo>
                <a:lnTo>
                  <a:pt x="188806" y="59049"/>
                </a:lnTo>
                <a:lnTo>
                  <a:pt x="232617" y="42178"/>
                </a:lnTo>
                <a:lnTo>
                  <a:pt x="278823" y="28118"/>
                </a:lnTo>
                <a:lnTo>
                  <a:pt x="326988" y="16871"/>
                </a:lnTo>
                <a:lnTo>
                  <a:pt x="376677" y="8435"/>
                </a:lnTo>
                <a:lnTo>
                  <a:pt x="427455" y="2811"/>
                </a:lnTo>
                <a:lnTo>
                  <a:pt x="478885" y="0"/>
                </a:lnTo>
                <a:lnTo>
                  <a:pt x="530534" y="0"/>
                </a:lnTo>
                <a:lnTo>
                  <a:pt x="581965" y="2811"/>
                </a:lnTo>
                <a:lnTo>
                  <a:pt x="632742" y="8435"/>
                </a:lnTo>
                <a:lnTo>
                  <a:pt x="682431" y="16871"/>
                </a:lnTo>
                <a:lnTo>
                  <a:pt x="730596" y="28118"/>
                </a:lnTo>
                <a:lnTo>
                  <a:pt x="776802" y="42178"/>
                </a:lnTo>
                <a:lnTo>
                  <a:pt x="820613" y="59049"/>
                </a:lnTo>
                <a:lnTo>
                  <a:pt x="861593" y="78732"/>
                </a:lnTo>
                <a:close/>
              </a:path>
            </a:pathLst>
          </a:custGeom>
          <a:ln w="11517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9674" y="4410734"/>
            <a:ext cx="1617345" cy="3060065"/>
          </a:xfrm>
          <a:custGeom>
            <a:avLst/>
            <a:gdLst/>
            <a:ahLst/>
            <a:cxnLst/>
            <a:rect l="l" t="t" r="r" b="b"/>
            <a:pathLst>
              <a:path w="1617345" h="3060065">
                <a:moveTo>
                  <a:pt x="1616952" y="3059749"/>
                </a:moveTo>
                <a:lnTo>
                  <a:pt x="1559749" y="3053100"/>
                </a:lnTo>
                <a:lnTo>
                  <a:pt x="1505442" y="3044470"/>
                </a:lnTo>
                <a:lnTo>
                  <a:pt x="1452096" y="3035405"/>
                </a:lnTo>
                <a:lnTo>
                  <a:pt x="1399712" y="3025908"/>
                </a:lnTo>
                <a:lnTo>
                  <a:pt x="1348291" y="3015977"/>
                </a:lnTo>
                <a:lnTo>
                  <a:pt x="1297833" y="3005612"/>
                </a:lnTo>
                <a:lnTo>
                  <a:pt x="1248336" y="2994814"/>
                </a:lnTo>
                <a:lnTo>
                  <a:pt x="1199802" y="2983582"/>
                </a:lnTo>
                <a:lnTo>
                  <a:pt x="1152230" y="2971917"/>
                </a:lnTo>
                <a:lnTo>
                  <a:pt x="1105620" y="2959819"/>
                </a:lnTo>
                <a:lnTo>
                  <a:pt x="1059973" y="2947286"/>
                </a:lnTo>
                <a:lnTo>
                  <a:pt x="1015288" y="2934321"/>
                </a:lnTo>
                <a:lnTo>
                  <a:pt x="971565" y="2920922"/>
                </a:lnTo>
                <a:lnTo>
                  <a:pt x="928804" y="2907089"/>
                </a:lnTo>
                <a:lnTo>
                  <a:pt x="887006" y="2892823"/>
                </a:lnTo>
                <a:lnTo>
                  <a:pt x="846170" y="2878123"/>
                </a:lnTo>
                <a:lnTo>
                  <a:pt x="806296" y="2862990"/>
                </a:lnTo>
                <a:lnTo>
                  <a:pt x="767385" y="2847423"/>
                </a:lnTo>
                <a:lnTo>
                  <a:pt x="729436" y="2831423"/>
                </a:lnTo>
                <a:lnTo>
                  <a:pt x="692449" y="2814989"/>
                </a:lnTo>
                <a:lnTo>
                  <a:pt x="656424" y="2798122"/>
                </a:lnTo>
                <a:lnTo>
                  <a:pt x="621362" y="2780822"/>
                </a:lnTo>
                <a:lnTo>
                  <a:pt x="587262" y="2763087"/>
                </a:lnTo>
                <a:lnTo>
                  <a:pt x="521949" y="2726318"/>
                </a:lnTo>
                <a:lnTo>
                  <a:pt x="460485" y="2687816"/>
                </a:lnTo>
                <a:lnTo>
                  <a:pt x="402870" y="2647579"/>
                </a:lnTo>
                <a:lnTo>
                  <a:pt x="349104" y="2605608"/>
                </a:lnTo>
                <a:lnTo>
                  <a:pt x="299188" y="2561903"/>
                </a:lnTo>
                <a:lnTo>
                  <a:pt x="253120" y="2516464"/>
                </a:lnTo>
                <a:lnTo>
                  <a:pt x="210902" y="2469291"/>
                </a:lnTo>
                <a:lnTo>
                  <a:pt x="172532" y="2420383"/>
                </a:lnTo>
                <a:lnTo>
                  <a:pt x="138012" y="2369742"/>
                </a:lnTo>
                <a:lnTo>
                  <a:pt x="107341" y="2317367"/>
                </a:lnTo>
                <a:lnTo>
                  <a:pt x="80519" y="2263258"/>
                </a:lnTo>
                <a:lnTo>
                  <a:pt x="57547" y="2207415"/>
                </a:lnTo>
                <a:lnTo>
                  <a:pt x="38423" y="2149837"/>
                </a:lnTo>
                <a:lnTo>
                  <a:pt x="23148" y="2090526"/>
                </a:lnTo>
                <a:lnTo>
                  <a:pt x="11723" y="2029481"/>
                </a:lnTo>
                <a:lnTo>
                  <a:pt x="4147" y="1966701"/>
                </a:lnTo>
                <a:lnTo>
                  <a:pt x="420" y="1902188"/>
                </a:lnTo>
                <a:lnTo>
                  <a:pt x="0" y="1869281"/>
                </a:lnTo>
                <a:lnTo>
                  <a:pt x="542" y="1835941"/>
                </a:lnTo>
                <a:lnTo>
                  <a:pt x="4513" y="1767959"/>
                </a:lnTo>
                <a:lnTo>
                  <a:pt x="12333" y="1698243"/>
                </a:lnTo>
                <a:lnTo>
                  <a:pt x="24002" y="1626794"/>
                </a:lnTo>
                <a:lnTo>
                  <a:pt x="39521" y="1553610"/>
                </a:lnTo>
                <a:lnTo>
                  <a:pt x="48723" y="1516368"/>
                </a:lnTo>
                <a:lnTo>
                  <a:pt x="58888" y="1478692"/>
                </a:lnTo>
                <a:lnTo>
                  <a:pt x="70015" y="1440583"/>
                </a:lnTo>
                <a:lnTo>
                  <a:pt x="82105" y="1402041"/>
                </a:lnTo>
                <a:lnTo>
                  <a:pt x="95157" y="1363064"/>
                </a:lnTo>
                <a:lnTo>
                  <a:pt x="109171" y="1323655"/>
                </a:lnTo>
                <a:lnTo>
                  <a:pt x="124147" y="1283812"/>
                </a:lnTo>
                <a:lnTo>
                  <a:pt x="140085" y="1243535"/>
                </a:lnTo>
                <a:lnTo>
                  <a:pt x="156986" y="1202825"/>
                </a:lnTo>
                <a:lnTo>
                  <a:pt x="174849" y="1161681"/>
                </a:lnTo>
                <a:lnTo>
                  <a:pt x="193675" y="1120104"/>
                </a:lnTo>
                <a:lnTo>
                  <a:pt x="213462" y="1078093"/>
                </a:lnTo>
                <a:lnTo>
                  <a:pt x="234212" y="1035649"/>
                </a:lnTo>
                <a:lnTo>
                  <a:pt x="255925" y="992771"/>
                </a:lnTo>
                <a:lnTo>
                  <a:pt x="278599" y="949459"/>
                </a:lnTo>
                <a:lnTo>
                  <a:pt x="302236" y="905715"/>
                </a:lnTo>
                <a:lnTo>
                  <a:pt x="326835" y="861536"/>
                </a:lnTo>
                <a:lnTo>
                  <a:pt x="352396" y="816924"/>
                </a:lnTo>
                <a:lnTo>
                  <a:pt x="378920" y="771879"/>
                </a:lnTo>
                <a:lnTo>
                  <a:pt x="406406" y="726400"/>
                </a:lnTo>
                <a:lnTo>
                  <a:pt x="434854" y="680488"/>
                </a:lnTo>
                <a:lnTo>
                  <a:pt x="464264" y="634142"/>
                </a:lnTo>
                <a:lnTo>
                  <a:pt x="494637" y="587362"/>
                </a:lnTo>
                <a:lnTo>
                  <a:pt x="525972" y="540149"/>
                </a:lnTo>
                <a:lnTo>
                  <a:pt x="558269" y="492503"/>
                </a:lnTo>
                <a:lnTo>
                  <a:pt x="591529" y="444423"/>
                </a:lnTo>
                <a:lnTo>
                  <a:pt x="625751" y="395909"/>
                </a:lnTo>
                <a:lnTo>
                  <a:pt x="660935" y="346962"/>
                </a:lnTo>
                <a:lnTo>
                  <a:pt x="697081" y="297582"/>
                </a:lnTo>
                <a:lnTo>
                  <a:pt x="734190" y="247768"/>
                </a:lnTo>
                <a:lnTo>
                  <a:pt x="772261" y="197520"/>
                </a:lnTo>
                <a:lnTo>
                  <a:pt x="811294" y="146839"/>
                </a:lnTo>
                <a:lnTo>
                  <a:pt x="851290" y="95724"/>
                </a:lnTo>
                <a:lnTo>
                  <a:pt x="892247" y="44176"/>
                </a:lnTo>
                <a:lnTo>
                  <a:pt x="929236" y="0"/>
                </a:lnTo>
              </a:path>
            </a:pathLst>
          </a:custGeom>
          <a:ln w="11517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3345" y="4117696"/>
            <a:ext cx="451484" cy="478790"/>
          </a:xfrm>
          <a:custGeom>
            <a:avLst/>
            <a:gdLst/>
            <a:ahLst/>
            <a:cxnLst/>
            <a:rect l="l" t="t" r="r" b="b"/>
            <a:pathLst>
              <a:path w="451484" h="478789">
                <a:moveTo>
                  <a:pt x="450918" y="0"/>
                </a:moveTo>
                <a:lnTo>
                  <a:pt x="0" y="196035"/>
                </a:lnTo>
                <a:lnTo>
                  <a:pt x="337193" y="478351"/>
                </a:lnTo>
                <a:lnTo>
                  <a:pt x="450918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74022" y="7245412"/>
            <a:ext cx="462280" cy="436880"/>
          </a:xfrm>
          <a:custGeom>
            <a:avLst/>
            <a:gdLst/>
            <a:ahLst/>
            <a:cxnLst/>
            <a:rect l="l" t="t" r="r" b="b"/>
            <a:pathLst>
              <a:path w="462279" h="436879">
                <a:moveTo>
                  <a:pt x="50815" y="0"/>
                </a:moveTo>
                <a:lnTo>
                  <a:pt x="0" y="436834"/>
                </a:lnTo>
                <a:lnTo>
                  <a:pt x="462237" y="269227"/>
                </a:lnTo>
                <a:lnTo>
                  <a:pt x="50815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6234" y="9706510"/>
            <a:ext cx="6394601" cy="160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56602" y="9785035"/>
            <a:ext cx="248358" cy="246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2470" y="10020637"/>
            <a:ext cx="722491" cy="2486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73052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0341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6044" y="10282845"/>
            <a:ext cx="204425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60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04961" y="10282845"/>
            <a:ext cx="198946" cy="204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19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6623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68506" y="2470668"/>
            <a:ext cx="2161661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8506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20267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62151" y="2470668"/>
            <a:ext cx="2161661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62151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32079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962" y="2470668"/>
            <a:ext cx="2161609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962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09" y="0"/>
                </a:lnTo>
                <a:lnTo>
                  <a:pt x="2161609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23440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65323" y="2470668"/>
            <a:ext cx="2161672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65323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72" y="0"/>
                </a:lnTo>
                <a:lnTo>
                  <a:pt x="2161672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62519" y="4060474"/>
            <a:ext cx="86156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451735" algn="l"/>
                <a:tab pos="4996180" algn="l"/>
                <a:tab pos="7373620" algn="l"/>
              </a:tabLst>
            </a:pP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indows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bunt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ntO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57420" y="337936"/>
            <a:ext cx="2204519" cy="742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99304" y="358837"/>
            <a:ext cx="2120900" cy="659130"/>
          </a:xfrm>
          <a:prstGeom prst="rect">
            <a:avLst/>
          </a:prstGeom>
          <a:solidFill>
            <a:srgbClr val="00882B"/>
          </a:solidFill>
        </p:spPr>
        <p:txBody>
          <a:bodyPr vert="horz" wrap="square" lIns="0" tIns="12763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{J,W,E}AR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25475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7359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54228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00230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42114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28983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04534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6418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81" y="0"/>
                </a:lnTo>
                <a:lnTo>
                  <a:pt x="180808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36313" y="2702250"/>
            <a:ext cx="429306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708828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50710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80" h="982345">
                <a:moveTo>
                  <a:pt x="0" y="0"/>
                </a:moveTo>
                <a:lnTo>
                  <a:pt x="1808112" y="0"/>
                </a:lnTo>
                <a:lnTo>
                  <a:pt x="1808112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437601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6577" y="955897"/>
            <a:ext cx="2313305" cy="1579245"/>
          </a:xfrm>
          <a:custGeom>
            <a:avLst/>
            <a:gdLst/>
            <a:ahLst/>
            <a:cxnLst/>
            <a:rect l="l" t="t" r="r" b="b"/>
            <a:pathLst>
              <a:path w="2313304" h="1579245">
                <a:moveTo>
                  <a:pt x="0" y="1578779"/>
                </a:moveTo>
                <a:lnTo>
                  <a:pt x="31921" y="1533208"/>
                </a:lnTo>
                <a:lnTo>
                  <a:pt x="58503" y="1496651"/>
                </a:lnTo>
                <a:lnTo>
                  <a:pt x="85599" y="1460428"/>
                </a:lnTo>
                <a:lnTo>
                  <a:pt x="113210" y="1424539"/>
                </a:lnTo>
                <a:lnTo>
                  <a:pt x="141335" y="1388984"/>
                </a:lnTo>
                <a:lnTo>
                  <a:pt x="169974" y="1353762"/>
                </a:lnTo>
                <a:lnTo>
                  <a:pt x="199128" y="1318874"/>
                </a:lnTo>
                <a:lnTo>
                  <a:pt x="228797" y="1284320"/>
                </a:lnTo>
                <a:lnTo>
                  <a:pt x="258980" y="1250100"/>
                </a:lnTo>
                <a:lnTo>
                  <a:pt x="289677" y="1216213"/>
                </a:lnTo>
                <a:lnTo>
                  <a:pt x="320888" y="1182660"/>
                </a:lnTo>
                <a:lnTo>
                  <a:pt x="352615" y="1149441"/>
                </a:lnTo>
                <a:lnTo>
                  <a:pt x="384855" y="1116556"/>
                </a:lnTo>
                <a:lnTo>
                  <a:pt x="417610" y="1084005"/>
                </a:lnTo>
                <a:lnTo>
                  <a:pt x="450879" y="1051787"/>
                </a:lnTo>
                <a:lnTo>
                  <a:pt x="484663" y="1019903"/>
                </a:lnTo>
                <a:lnTo>
                  <a:pt x="518961" y="988353"/>
                </a:lnTo>
                <a:lnTo>
                  <a:pt x="553774" y="957136"/>
                </a:lnTo>
                <a:lnTo>
                  <a:pt x="589101" y="926253"/>
                </a:lnTo>
                <a:lnTo>
                  <a:pt x="624942" y="895704"/>
                </a:lnTo>
                <a:lnTo>
                  <a:pt x="661298" y="865489"/>
                </a:lnTo>
                <a:lnTo>
                  <a:pt x="698169" y="835608"/>
                </a:lnTo>
                <a:lnTo>
                  <a:pt x="735553" y="806060"/>
                </a:lnTo>
                <a:lnTo>
                  <a:pt x="773452" y="776846"/>
                </a:lnTo>
                <a:lnTo>
                  <a:pt x="811866" y="747966"/>
                </a:lnTo>
                <a:lnTo>
                  <a:pt x="850794" y="719419"/>
                </a:lnTo>
                <a:lnTo>
                  <a:pt x="890237" y="691206"/>
                </a:lnTo>
                <a:lnTo>
                  <a:pt x="930194" y="663327"/>
                </a:lnTo>
                <a:lnTo>
                  <a:pt x="970665" y="635782"/>
                </a:lnTo>
                <a:lnTo>
                  <a:pt x="1011651" y="608570"/>
                </a:lnTo>
                <a:lnTo>
                  <a:pt x="1053151" y="581692"/>
                </a:lnTo>
                <a:lnTo>
                  <a:pt x="1095166" y="555148"/>
                </a:lnTo>
                <a:lnTo>
                  <a:pt x="1137695" y="528938"/>
                </a:lnTo>
                <a:lnTo>
                  <a:pt x="1180738" y="503061"/>
                </a:lnTo>
                <a:lnTo>
                  <a:pt x="1224296" y="477518"/>
                </a:lnTo>
                <a:lnTo>
                  <a:pt x="1268369" y="452309"/>
                </a:lnTo>
                <a:lnTo>
                  <a:pt x="1312955" y="427433"/>
                </a:lnTo>
                <a:lnTo>
                  <a:pt x="1358057" y="402891"/>
                </a:lnTo>
                <a:lnTo>
                  <a:pt x="1403672" y="378683"/>
                </a:lnTo>
                <a:lnTo>
                  <a:pt x="1449803" y="354809"/>
                </a:lnTo>
                <a:lnTo>
                  <a:pt x="1496447" y="331268"/>
                </a:lnTo>
                <a:lnTo>
                  <a:pt x="1543606" y="308061"/>
                </a:lnTo>
                <a:lnTo>
                  <a:pt x="1591280" y="285188"/>
                </a:lnTo>
                <a:lnTo>
                  <a:pt x="1639468" y="262648"/>
                </a:lnTo>
                <a:lnTo>
                  <a:pt x="1688170" y="240442"/>
                </a:lnTo>
                <a:lnTo>
                  <a:pt x="1737387" y="218570"/>
                </a:lnTo>
                <a:lnTo>
                  <a:pt x="1787118" y="197031"/>
                </a:lnTo>
                <a:lnTo>
                  <a:pt x="1837364" y="175827"/>
                </a:lnTo>
                <a:lnTo>
                  <a:pt x="1888124" y="154956"/>
                </a:lnTo>
                <a:lnTo>
                  <a:pt x="1939399" y="134418"/>
                </a:lnTo>
                <a:lnTo>
                  <a:pt x="1991188" y="114214"/>
                </a:lnTo>
                <a:lnTo>
                  <a:pt x="2043492" y="94344"/>
                </a:lnTo>
                <a:lnTo>
                  <a:pt x="2096310" y="74808"/>
                </a:lnTo>
                <a:lnTo>
                  <a:pt x="2149642" y="55605"/>
                </a:lnTo>
                <a:lnTo>
                  <a:pt x="2203489" y="36736"/>
                </a:lnTo>
                <a:lnTo>
                  <a:pt x="2257850" y="18201"/>
                </a:lnTo>
                <a:lnTo>
                  <a:pt x="23127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6234" y="2497892"/>
            <a:ext cx="98425" cy="111760"/>
          </a:xfrm>
          <a:custGeom>
            <a:avLst/>
            <a:gdLst/>
            <a:ahLst/>
            <a:cxnLst/>
            <a:rect l="l" t="t" r="r" b="b"/>
            <a:pathLst>
              <a:path w="98425" h="111760">
                <a:moveTo>
                  <a:pt x="14523" y="0"/>
                </a:moveTo>
                <a:lnTo>
                  <a:pt x="0" y="111441"/>
                </a:lnTo>
                <a:lnTo>
                  <a:pt x="97871" y="56197"/>
                </a:lnTo>
                <a:lnTo>
                  <a:pt x="14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91794" y="1017539"/>
            <a:ext cx="989965" cy="1502410"/>
          </a:xfrm>
          <a:custGeom>
            <a:avLst/>
            <a:gdLst/>
            <a:ahLst/>
            <a:cxnLst/>
            <a:rect l="l" t="t" r="r" b="b"/>
            <a:pathLst>
              <a:path w="989965" h="1502410">
                <a:moveTo>
                  <a:pt x="413" y="1501818"/>
                </a:moveTo>
                <a:lnTo>
                  <a:pt x="895" y="1452396"/>
                </a:lnTo>
                <a:lnTo>
                  <a:pt x="3151" y="1413419"/>
                </a:lnTo>
                <a:lnTo>
                  <a:pt x="6765" y="1374427"/>
                </a:lnTo>
                <a:lnTo>
                  <a:pt x="11739" y="1335419"/>
                </a:lnTo>
                <a:lnTo>
                  <a:pt x="18072" y="1296396"/>
                </a:lnTo>
                <a:lnTo>
                  <a:pt x="25764" y="1257358"/>
                </a:lnTo>
                <a:lnTo>
                  <a:pt x="34815" y="1218304"/>
                </a:lnTo>
                <a:lnTo>
                  <a:pt x="45226" y="1179235"/>
                </a:lnTo>
                <a:lnTo>
                  <a:pt x="56995" y="1140150"/>
                </a:lnTo>
                <a:lnTo>
                  <a:pt x="70124" y="1101050"/>
                </a:lnTo>
                <a:lnTo>
                  <a:pt x="84613" y="1061935"/>
                </a:lnTo>
                <a:lnTo>
                  <a:pt x="100460" y="1022804"/>
                </a:lnTo>
                <a:lnTo>
                  <a:pt x="117667" y="983658"/>
                </a:lnTo>
                <a:lnTo>
                  <a:pt x="136232" y="944496"/>
                </a:lnTo>
                <a:lnTo>
                  <a:pt x="156158" y="905319"/>
                </a:lnTo>
                <a:lnTo>
                  <a:pt x="177442" y="866127"/>
                </a:lnTo>
                <a:lnTo>
                  <a:pt x="200085" y="826919"/>
                </a:lnTo>
                <a:lnTo>
                  <a:pt x="224088" y="787696"/>
                </a:lnTo>
                <a:lnTo>
                  <a:pt x="249450" y="748458"/>
                </a:lnTo>
                <a:lnTo>
                  <a:pt x="276171" y="709204"/>
                </a:lnTo>
                <a:lnTo>
                  <a:pt x="304252" y="669934"/>
                </a:lnTo>
                <a:lnTo>
                  <a:pt x="333691" y="630650"/>
                </a:lnTo>
                <a:lnTo>
                  <a:pt x="364490" y="591350"/>
                </a:lnTo>
                <a:lnTo>
                  <a:pt x="396648" y="552034"/>
                </a:lnTo>
                <a:lnTo>
                  <a:pt x="430166" y="512703"/>
                </a:lnTo>
                <a:lnTo>
                  <a:pt x="465042" y="473357"/>
                </a:lnTo>
                <a:lnTo>
                  <a:pt x="501278" y="433995"/>
                </a:lnTo>
                <a:lnTo>
                  <a:pt x="538873" y="394618"/>
                </a:lnTo>
                <a:lnTo>
                  <a:pt x="577827" y="355225"/>
                </a:lnTo>
                <a:lnTo>
                  <a:pt x="618140" y="315817"/>
                </a:lnTo>
                <a:lnTo>
                  <a:pt x="659813" y="276394"/>
                </a:lnTo>
                <a:lnTo>
                  <a:pt x="702845" y="236955"/>
                </a:lnTo>
                <a:lnTo>
                  <a:pt x="747236" y="197501"/>
                </a:lnTo>
                <a:lnTo>
                  <a:pt x="792986" y="158032"/>
                </a:lnTo>
                <a:lnTo>
                  <a:pt x="840096" y="118547"/>
                </a:lnTo>
                <a:lnTo>
                  <a:pt x="888564" y="79046"/>
                </a:lnTo>
                <a:lnTo>
                  <a:pt x="938392" y="39531"/>
                </a:lnTo>
                <a:lnTo>
                  <a:pt x="98957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41569" y="2506918"/>
            <a:ext cx="100965" cy="102870"/>
          </a:xfrm>
          <a:custGeom>
            <a:avLst/>
            <a:gdLst/>
            <a:ahLst/>
            <a:cxnLst/>
            <a:rect l="l" t="t" r="r" b="b"/>
            <a:pathLst>
              <a:path w="100965" h="102869">
                <a:moveTo>
                  <a:pt x="100447" y="0"/>
                </a:moveTo>
                <a:lnTo>
                  <a:pt x="0" y="3957"/>
                </a:lnTo>
                <a:lnTo>
                  <a:pt x="54186" y="102415"/>
                </a:lnTo>
                <a:lnTo>
                  <a:pt x="10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18423" y="1017571"/>
            <a:ext cx="948690" cy="1501775"/>
          </a:xfrm>
          <a:custGeom>
            <a:avLst/>
            <a:gdLst/>
            <a:ahLst/>
            <a:cxnLst/>
            <a:rect l="l" t="t" r="r" b="b"/>
            <a:pathLst>
              <a:path w="948690" h="1501775">
                <a:moveTo>
                  <a:pt x="948405" y="1501723"/>
                </a:moveTo>
                <a:lnTo>
                  <a:pt x="945323" y="1457091"/>
                </a:lnTo>
                <a:lnTo>
                  <a:pt x="935346" y="1387522"/>
                </a:lnTo>
                <a:lnTo>
                  <a:pt x="920032" y="1316293"/>
                </a:lnTo>
                <a:lnTo>
                  <a:pt x="899379" y="1243405"/>
                </a:lnTo>
                <a:lnTo>
                  <a:pt x="887050" y="1206338"/>
                </a:lnTo>
                <a:lnTo>
                  <a:pt x="873387" y="1168856"/>
                </a:lnTo>
                <a:lnTo>
                  <a:pt x="858390" y="1130959"/>
                </a:lnTo>
                <a:lnTo>
                  <a:pt x="842057" y="1092648"/>
                </a:lnTo>
                <a:lnTo>
                  <a:pt x="824390" y="1053921"/>
                </a:lnTo>
                <a:lnTo>
                  <a:pt x="805389" y="1014780"/>
                </a:lnTo>
                <a:lnTo>
                  <a:pt x="785053" y="975223"/>
                </a:lnTo>
                <a:lnTo>
                  <a:pt x="763382" y="935252"/>
                </a:lnTo>
                <a:lnTo>
                  <a:pt x="740377" y="894866"/>
                </a:lnTo>
                <a:lnTo>
                  <a:pt x="716037" y="854064"/>
                </a:lnTo>
                <a:lnTo>
                  <a:pt x="690362" y="812848"/>
                </a:lnTo>
                <a:lnTo>
                  <a:pt x="663353" y="771217"/>
                </a:lnTo>
                <a:lnTo>
                  <a:pt x="635009" y="729170"/>
                </a:lnTo>
                <a:lnTo>
                  <a:pt x="605330" y="686709"/>
                </a:lnTo>
                <a:lnTo>
                  <a:pt x="574317" y="643833"/>
                </a:lnTo>
                <a:lnTo>
                  <a:pt x="541970" y="600542"/>
                </a:lnTo>
                <a:lnTo>
                  <a:pt x="508287" y="556836"/>
                </a:lnTo>
                <a:lnTo>
                  <a:pt x="473270" y="512715"/>
                </a:lnTo>
                <a:lnTo>
                  <a:pt x="436919" y="468180"/>
                </a:lnTo>
                <a:lnTo>
                  <a:pt x="399233" y="423229"/>
                </a:lnTo>
                <a:lnTo>
                  <a:pt x="360212" y="377863"/>
                </a:lnTo>
                <a:lnTo>
                  <a:pt x="319857" y="332082"/>
                </a:lnTo>
                <a:lnTo>
                  <a:pt x="278167" y="285887"/>
                </a:lnTo>
                <a:lnTo>
                  <a:pt x="235142" y="239276"/>
                </a:lnTo>
                <a:lnTo>
                  <a:pt x="190783" y="192251"/>
                </a:lnTo>
                <a:lnTo>
                  <a:pt x="145089" y="144810"/>
                </a:lnTo>
                <a:lnTo>
                  <a:pt x="98060" y="96955"/>
                </a:lnTo>
                <a:lnTo>
                  <a:pt x="49697" y="4868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16510" y="2508363"/>
            <a:ext cx="100965" cy="101600"/>
          </a:xfrm>
          <a:custGeom>
            <a:avLst/>
            <a:gdLst/>
            <a:ahLst/>
            <a:cxnLst/>
            <a:rect l="l" t="t" r="r" b="b"/>
            <a:pathLst>
              <a:path w="100965" h="101600">
                <a:moveTo>
                  <a:pt x="100520" y="0"/>
                </a:moveTo>
                <a:lnTo>
                  <a:pt x="0" y="921"/>
                </a:lnTo>
                <a:lnTo>
                  <a:pt x="51202" y="10097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20077" y="972284"/>
            <a:ext cx="2559050" cy="1548130"/>
          </a:xfrm>
          <a:custGeom>
            <a:avLst/>
            <a:gdLst/>
            <a:ahLst/>
            <a:cxnLst/>
            <a:rect l="l" t="t" r="r" b="b"/>
            <a:pathLst>
              <a:path w="2559050" h="1548130">
                <a:moveTo>
                  <a:pt x="2558969" y="1548099"/>
                </a:moveTo>
                <a:lnTo>
                  <a:pt x="2542689" y="1485016"/>
                </a:lnTo>
                <a:lnTo>
                  <a:pt x="2523680" y="1432535"/>
                </a:lnTo>
                <a:lnTo>
                  <a:pt x="2500308" y="1380312"/>
                </a:lnTo>
                <a:lnTo>
                  <a:pt x="2472572" y="1328345"/>
                </a:lnTo>
                <a:lnTo>
                  <a:pt x="2440473" y="1276636"/>
                </a:lnTo>
                <a:lnTo>
                  <a:pt x="2404011" y="1225184"/>
                </a:lnTo>
                <a:lnTo>
                  <a:pt x="2363186" y="1173988"/>
                </a:lnTo>
                <a:lnTo>
                  <a:pt x="2317997" y="1123050"/>
                </a:lnTo>
                <a:lnTo>
                  <a:pt x="2268445" y="1072369"/>
                </a:lnTo>
                <a:lnTo>
                  <a:pt x="2214530" y="1021945"/>
                </a:lnTo>
                <a:lnTo>
                  <a:pt x="2156252" y="971778"/>
                </a:lnTo>
                <a:lnTo>
                  <a:pt x="2125477" y="946790"/>
                </a:lnTo>
                <a:lnTo>
                  <a:pt x="2093610" y="921868"/>
                </a:lnTo>
                <a:lnTo>
                  <a:pt x="2060653" y="897009"/>
                </a:lnTo>
                <a:lnTo>
                  <a:pt x="2026606" y="872215"/>
                </a:lnTo>
                <a:lnTo>
                  <a:pt x="1991467" y="847485"/>
                </a:lnTo>
                <a:lnTo>
                  <a:pt x="1955238" y="822819"/>
                </a:lnTo>
                <a:lnTo>
                  <a:pt x="1917917" y="798217"/>
                </a:lnTo>
                <a:lnTo>
                  <a:pt x="1879506" y="773680"/>
                </a:lnTo>
                <a:lnTo>
                  <a:pt x="1840005" y="749207"/>
                </a:lnTo>
                <a:lnTo>
                  <a:pt x="1799412" y="724798"/>
                </a:lnTo>
                <a:lnTo>
                  <a:pt x="1757729" y="700453"/>
                </a:lnTo>
                <a:lnTo>
                  <a:pt x="1714954" y="676173"/>
                </a:lnTo>
                <a:lnTo>
                  <a:pt x="1671089" y="651957"/>
                </a:lnTo>
                <a:lnTo>
                  <a:pt x="1626133" y="627805"/>
                </a:lnTo>
                <a:lnTo>
                  <a:pt x="1580087" y="603718"/>
                </a:lnTo>
                <a:lnTo>
                  <a:pt x="1532949" y="579695"/>
                </a:lnTo>
                <a:lnTo>
                  <a:pt x="1484721" y="555736"/>
                </a:lnTo>
                <a:lnTo>
                  <a:pt x="1435402" y="531841"/>
                </a:lnTo>
                <a:lnTo>
                  <a:pt x="1384992" y="508011"/>
                </a:lnTo>
                <a:lnTo>
                  <a:pt x="1333491" y="484245"/>
                </a:lnTo>
                <a:lnTo>
                  <a:pt x="1280900" y="460543"/>
                </a:lnTo>
                <a:lnTo>
                  <a:pt x="1227217" y="436905"/>
                </a:lnTo>
                <a:lnTo>
                  <a:pt x="1172444" y="413332"/>
                </a:lnTo>
                <a:lnTo>
                  <a:pt x="1116580" y="389823"/>
                </a:lnTo>
                <a:lnTo>
                  <a:pt x="1059625" y="366378"/>
                </a:lnTo>
                <a:lnTo>
                  <a:pt x="1001580" y="342997"/>
                </a:lnTo>
                <a:lnTo>
                  <a:pt x="942444" y="319681"/>
                </a:lnTo>
                <a:lnTo>
                  <a:pt x="882216" y="296429"/>
                </a:lnTo>
                <a:lnTo>
                  <a:pt x="820898" y="273241"/>
                </a:lnTo>
                <a:lnTo>
                  <a:pt x="758490" y="250117"/>
                </a:lnTo>
                <a:lnTo>
                  <a:pt x="694990" y="227058"/>
                </a:lnTo>
                <a:lnTo>
                  <a:pt x="630400" y="204063"/>
                </a:lnTo>
                <a:lnTo>
                  <a:pt x="564718" y="181132"/>
                </a:lnTo>
                <a:lnTo>
                  <a:pt x="497946" y="158266"/>
                </a:lnTo>
                <a:lnTo>
                  <a:pt x="430083" y="135464"/>
                </a:lnTo>
                <a:lnTo>
                  <a:pt x="361130" y="112726"/>
                </a:lnTo>
                <a:lnTo>
                  <a:pt x="291085" y="90052"/>
                </a:lnTo>
                <a:lnTo>
                  <a:pt x="219950" y="67442"/>
                </a:lnTo>
                <a:lnTo>
                  <a:pt x="147724" y="44897"/>
                </a:lnTo>
                <a:lnTo>
                  <a:pt x="74407" y="22416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27749" y="2502196"/>
            <a:ext cx="99695" cy="107314"/>
          </a:xfrm>
          <a:custGeom>
            <a:avLst/>
            <a:gdLst/>
            <a:ahLst/>
            <a:cxnLst/>
            <a:rect l="l" t="t" r="r" b="b"/>
            <a:pathLst>
              <a:path w="99694" h="107314">
                <a:moveTo>
                  <a:pt x="99263" y="0"/>
                </a:moveTo>
                <a:lnTo>
                  <a:pt x="0" y="15685"/>
                </a:lnTo>
                <a:lnTo>
                  <a:pt x="65338" y="107138"/>
                </a:lnTo>
                <a:lnTo>
                  <a:pt x="99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861466" y="4542135"/>
            <a:ext cx="8383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00" dirty="0">
                <a:solidFill>
                  <a:srgbClr val="000000"/>
                </a:solidFill>
                <a:latin typeface="Arial"/>
                <a:cs typeface="Arial"/>
              </a:rPr>
              <a:t>WORA </a:t>
            </a:r>
            <a:r>
              <a:rPr sz="4100" spc="325" dirty="0">
                <a:solidFill>
                  <a:srgbClr val="000000"/>
                </a:solidFill>
                <a:latin typeface="Arial"/>
                <a:cs typeface="Arial"/>
              </a:rPr>
              <a:t>= </a:t>
            </a:r>
            <a:r>
              <a:rPr sz="4100" spc="-50" dirty="0">
                <a:solidFill>
                  <a:srgbClr val="000000"/>
                </a:solidFill>
                <a:latin typeface="Arial"/>
                <a:cs typeface="Arial"/>
              </a:rPr>
              <a:t>Write </a:t>
            </a:r>
            <a:r>
              <a:rPr sz="4100" spc="65" dirty="0">
                <a:solidFill>
                  <a:srgbClr val="000000"/>
                </a:solidFill>
                <a:latin typeface="Arial"/>
                <a:cs typeface="Arial"/>
              </a:rPr>
              <a:t>Once </a:t>
            </a:r>
            <a:r>
              <a:rPr sz="4100" spc="-65" dirty="0">
                <a:solidFill>
                  <a:srgbClr val="000000"/>
                </a:solidFill>
                <a:latin typeface="Arial"/>
                <a:cs typeface="Arial"/>
              </a:rPr>
              <a:t>Run</a:t>
            </a:r>
            <a:r>
              <a:rPr sz="4100" spc="-2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100" dirty="0">
                <a:solidFill>
                  <a:srgbClr val="000000"/>
                </a:solidFill>
                <a:latin typeface="Arial"/>
                <a:cs typeface="Arial"/>
              </a:rPr>
              <a:t>Anywhere</a:t>
            </a:r>
            <a:endParaRPr sz="41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9662094" y="10570014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07" y="1026011"/>
            <a:ext cx="17115790" cy="1292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300" dirty="0"/>
              <a:t>Overriding Services in </a:t>
            </a:r>
            <a:r>
              <a:rPr sz="8300" spc="-25" dirty="0"/>
              <a:t>Docker</a:t>
            </a:r>
            <a:r>
              <a:rPr sz="8300" spc="-540" dirty="0"/>
              <a:t> </a:t>
            </a:r>
            <a:r>
              <a:rPr sz="8300" dirty="0"/>
              <a:t>Compose</a:t>
            </a:r>
            <a:endParaRPr sz="8300"/>
          </a:p>
        </p:txBody>
      </p:sp>
      <p:sp>
        <p:nvSpPr>
          <p:cNvPr id="3" name="object 3"/>
          <p:cNvSpPr/>
          <p:nvPr/>
        </p:nvSpPr>
        <p:spPr>
          <a:xfrm>
            <a:off x="6583590" y="3456680"/>
            <a:ext cx="5964027" cy="1908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473" y="3477621"/>
            <a:ext cx="5880260" cy="1824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5473" y="3477621"/>
            <a:ext cx="5880735" cy="1824989"/>
          </a:xfrm>
          <a:custGeom>
            <a:avLst/>
            <a:gdLst/>
            <a:ahLst/>
            <a:cxnLst/>
            <a:rect l="l" t="t" r="r" b="b"/>
            <a:pathLst>
              <a:path w="5880734" h="1824989">
                <a:moveTo>
                  <a:pt x="0" y="0"/>
                </a:moveTo>
                <a:lnTo>
                  <a:pt x="5880218" y="0"/>
                </a:lnTo>
                <a:lnTo>
                  <a:pt x="5880218" y="1824562"/>
                </a:lnTo>
                <a:lnTo>
                  <a:pt x="0" y="182456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25473" y="3620697"/>
            <a:ext cx="5880735" cy="1502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461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433070" marR="1656714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3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jboss/wildfly  ports:</a:t>
            </a:r>
            <a:endParaRPr sz="2450">
              <a:latin typeface="Lucida Sans Typewriter"/>
              <a:cs typeface="Lucida Sans Typewriter"/>
            </a:endParaRPr>
          </a:p>
          <a:p>
            <a:pPr marL="810895">
              <a:lnSpc>
                <a:spcPts val="279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608" y="5264625"/>
            <a:ext cx="49422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docker-compose.yml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07" y="1026011"/>
            <a:ext cx="17115790" cy="1292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300" dirty="0"/>
              <a:t>Overriding Services in </a:t>
            </a:r>
            <a:r>
              <a:rPr sz="8300" spc="-25" dirty="0"/>
              <a:t>Docker</a:t>
            </a:r>
            <a:r>
              <a:rPr sz="8300" spc="-540" dirty="0"/>
              <a:t> </a:t>
            </a:r>
            <a:r>
              <a:rPr sz="8300" dirty="0"/>
              <a:t>Compose</a:t>
            </a:r>
            <a:endParaRPr sz="8300"/>
          </a:p>
        </p:txBody>
      </p:sp>
      <p:sp>
        <p:nvSpPr>
          <p:cNvPr id="3" name="object 3"/>
          <p:cNvSpPr/>
          <p:nvPr/>
        </p:nvSpPr>
        <p:spPr>
          <a:xfrm>
            <a:off x="6583590" y="3456680"/>
            <a:ext cx="5964027" cy="1908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473" y="3477621"/>
            <a:ext cx="5880260" cy="1824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5473" y="3477621"/>
            <a:ext cx="5880735" cy="1824989"/>
          </a:xfrm>
          <a:custGeom>
            <a:avLst/>
            <a:gdLst/>
            <a:ahLst/>
            <a:cxnLst/>
            <a:rect l="l" t="t" r="r" b="b"/>
            <a:pathLst>
              <a:path w="5880734" h="1824989">
                <a:moveTo>
                  <a:pt x="0" y="0"/>
                </a:moveTo>
                <a:lnTo>
                  <a:pt x="5880218" y="0"/>
                </a:lnTo>
                <a:lnTo>
                  <a:pt x="5880218" y="1824562"/>
                </a:lnTo>
                <a:lnTo>
                  <a:pt x="0" y="182456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25473" y="3620697"/>
            <a:ext cx="5880735" cy="1502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461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433070" marR="1656714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3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jboss/wildfly  ports:</a:t>
            </a:r>
            <a:endParaRPr sz="2450">
              <a:latin typeface="Lucida Sans Typewriter"/>
              <a:cs typeface="Lucida Sans Typewriter"/>
            </a:endParaRPr>
          </a:p>
          <a:p>
            <a:pPr marL="810895">
              <a:lnSpc>
                <a:spcPts val="279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608" y="5264625"/>
            <a:ext cx="49422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docker-compose.yml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590" y="6646740"/>
            <a:ext cx="5964027" cy="1524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5473" y="6667682"/>
            <a:ext cx="5880260" cy="14410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5473" y="6667682"/>
            <a:ext cx="5880735" cy="1441450"/>
          </a:xfrm>
          <a:custGeom>
            <a:avLst/>
            <a:gdLst/>
            <a:ahLst/>
            <a:cxnLst/>
            <a:rect l="l" t="t" r="r" b="b"/>
            <a:pathLst>
              <a:path w="5880734" h="1441450">
                <a:moveTo>
                  <a:pt x="0" y="0"/>
                </a:moveTo>
                <a:lnTo>
                  <a:pt x="5880218" y="0"/>
                </a:lnTo>
                <a:lnTo>
                  <a:pt x="5880218" y="1441066"/>
                </a:lnTo>
                <a:lnTo>
                  <a:pt x="0" y="1441066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67724" y="6803846"/>
            <a:ext cx="2862580" cy="1135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9080:8080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03454" y="7411208"/>
            <a:ext cx="2258695" cy="680720"/>
          </a:xfrm>
          <a:custGeom>
            <a:avLst/>
            <a:gdLst/>
            <a:ahLst/>
            <a:cxnLst/>
            <a:rect l="l" t="t" r="r" b="b"/>
            <a:pathLst>
              <a:path w="2258695" h="680720">
                <a:moveTo>
                  <a:pt x="1927847" y="99629"/>
                </a:moveTo>
                <a:lnTo>
                  <a:pt x="1985252" y="118240"/>
                </a:lnTo>
                <a:lnTo>
                  <a:pt x="2037191" y="137781"/>
                </a:lnTo>
                <a:lnTo>
                  <a:pt x="2083663" y="158159"/>
                </a:lnTo>
                <a:lnTo>
                  <a:pt x="2124667" y="179281"/>
                </a:lnTo>
                <a:lnTo>
                  <a:pt x="2160204" y="201054"/>
                </a:lnTo>
                <a:lnTo>
                  <a:pt x="2214876" y="246181"/>
                </a:lnTo>
                <a:lnTo>
                  <a:pt x="2247680" y="292797"/>
                </a:lnTo>
                <a:lnTo>
                  <a:pt x="2258614" y="340157"/>
                </a:lnTo>
                <a:lnTo>
                  <a:pt x="2255880" y="363883"/>
                </a:lnTo>
                <a:lnTo>
                  <a:pt x="2234011" y="410964"/>
                </a:lnTo>
                <a:lnTo>
                  <a:pt x="2190274" y="456929"/>
                </a:lnTo>
                <a:lnTo>
                  <a:pt x="2124667" y="501033"/>
                </a:lnTo>
                <a:lnTo>
                  <a:pt x="2083663" y="522155"/>
                </a:lnTo>
                <a:lnTo>
                  <a:pt x="2037191" y="542533"/>
                </a:lnTo>
                <a:lnTo>
                  <a:pt x="1985252" y="562074"/>
                </a:lnTo>
                <a:lnTo>
                  <a:pt x="1927847" y="580684"/>
                </a:lnTo>
                <a:lnTo>
                  <a:pt x="1885715" y="592749"/>
                </a:lnTo>
                <a:lnTo>
                  <a:pt x="1842077" y="604035"/>
                </a:lnTo>
                <a:lnTo>
                  <a:pt x="1797035" y="614543"/>
                </a:lnTo>
                <a:lnTo>
                  <a:pt x="1750689" y="624273"/>
                </a:lnTo>
                <a:lnTo>
                  <a:pt x="1703138" y="633224"/>
                </a:lnTo>
                <a:lnTo>
                  <a:pt x="1654484" y="641396"/>
                </a:lnTo>
                <a:lnTo>
                  <a:pt x="1604826" y="648791"/>
                </a:lnTo>
                <a:lnTo>
                  <a:pt x="1554265" y="655407"/>
                </a:lnTo>
                <a:lnTo>
                  <a:pt x="1502901" y="661245"/>
                </a:lnTo>
                <a:lnTo>
                  <a:pt x="1450834" y="666304"/>
                </a:lnTo>
                <a:lnTo>
                  <a:pt x="1398166" y="670585"/>
                </a:lnTo>
                <a:lnTo>
                  <a:pt x="1344996" y="674088"/>
                </a:lnTo>
                <a:lnTo>
                  <a:pt x="1291424" y="676812"/>
                </a:lnTo>
                <a:lnTo>
                  <a:pt x="1237552" y="678758"/>
                </a:lnTo>
                <a:lnTo>
                  <a:pt x="1183479" y="679925"/>
                </a:lnTo>
                <a:lnTo>
                  <a:pt x="1129305" y="680314"/>
                </a:lnTo>
                <a:lnTo>
                  <a:pt x="1075132" y="679925"/>
                </a:lnTo>
                <a:lnTo>
                  <a:pt x="1021058" y="678758"/>
                </a:lnTo>
                <a:lnTo>
                  <a:pt x="967186" y="676812"/>
                </a:lnTo>
                <a:lnTo>
                  <a:pt x="913615" y="674088"/>
                </a:lnTo>
                <a:lnTo>
                  <a:pt x="860444" y="670585"/>
                </a:lnTo>
                <a:lnTo>
                  <a:pt x="807776" y="666304"/>
                </a:lnTo>
                <a:lnTo>
                  <a:pt x="755710" y="661245"/>
                </a:lnTo>
                <a:lnTo>
                  <a:pt x="704346" y="655407"/>
                </a:lnTo>
                <a:lnTo>
                  <a:pt x="653785" y="648791"/>
                </a:lnTo>
                <a:lnTo>
                  <a:pt x="604127" y="641396"/>
                </a:lnTo>
                <a:lnTo>
                  <a:pt x="555473" y="633224"/>
                </a:lnTo>
                <a:lnTo>
                  <a:pt x="507922" y="624273"/>
                </a:lnTo>
                <a:lnTo>
                  <a:pt x="461576" y="614543"/>
                </a:lnTo>
                <a:lnTo>
                  <a:pt x="416534" y="604035"/>
                </a:lnTo>
                <a:lnTo>
                  <a:pt x="372897" y="592749"/>
                </a:lnTo>
                <a:lnTo>
                  <a:pt x="330765" y="580684"/>
                </a:lnTo>
                <a:lnTo>
                  <a:pt x="273360" y="562074"/>
                </a:lnTo>
                <a:lnTo>
                  <a:pt x="221421" y="542533"/>
                </a:lnTo>
                <a:lnTo>
                  <a:pt x="174950" y="522155"/>
                </a:lnTo>
                <a:lnTo>
                  <a:pt x="133946" y="501033"/>
                </a:lnTo>
                <a:lnTo>
                  <a:pt x="98409" y="479260"/>
                </a:lnTo>
                <a:lnTo>
                  <a:pt x="43737" y="434132"/>
                </a:lnTo>
                <a:lnTo>
                  <a:pt x="10934" y="387517"/>
                </a:lnTo>
                <a:lnTo>
                  <a:pt x="0" y="340157"/>
                </a:lnTo>
                <a:lnTo>
                  <a:pt x="2733" y="316430"/>
                </a:lnTo>
                <a:lnTo>
                  <a:pt x="24602" y="269349"/>
                </a:lnTo>
                <a:lnTo>
                  <a:pt x="68340" y="223385"/>
                </a:lnTo>
                <a:lnTo>
                  <a:pt x="133946" y="179281"/>
                </a:lnTo>
                <a:lnTo>
                  <a:pt x="174950" y="158159"/>
                </a:lnTo>
                <a:lnTo>
                  <a:pt x="221421" y="137781"/>
                </a:lnTo>
                <a:lnTo>
                  <a:pt x="273360" y="118240"/>
                </a:lnTo>
                <a:lnTo>
                  <a:pt x="330765" y="99629"/>
                </a:lnTo>
                <a:lnTo>
                  <a:pt x="372897" y="87565"/>
                </a:lnTo>
                <a:lnTo>
                  <a:pt x="416534" y="76279"/>
                </a:lnTo>
                <a:lnTo>
                  <a:pt x="461576" y="65771"/>
                </a:lnTo>
                <a:lnTo>
                  <a:pt x="507922" y="56041"/>
                </a:lnTo>
                <a:lnTo>
                  <a:pt x="555473" y="47090"/>
                </a:lnTo>
                <a:lnTo>
                  <a:pt x="604127" y="38917"/>
                </a:lnTo>
                <a:lnTo>
                  <a:pt x="653785" y="31523"/>
                </a:lnTo>
                <a:lnTo>
                  <a:pt x="704346" y="24907"/>
                </a:lnTo>
                <a:lnTo>
                  <a:pt x="755710" y="19069"/>
                </a:lnTo>
                <a:lnTo>
                  <a:pt x="807776" y="14010"/>
                </a:lnTo>
                <a:lnTo>
                  <a:pt x="860444" y="9729"/>
                </a:lnTo>
                <a:lnTo>
                  <a:pt x="913615" y="6226"/>
                </a:lnTo>
                <a:lnTo>
                  <a:pt x="967186" y="3502"/>
                </a:lnTo>
                <a:lnTo>
                  <a:pt x="1021058" y="1556"/>
                </a:lnTo>
                <a:lnTo>
                  <a:pt x="1075132" y="389"/>
                </a:lnTo>
                <a:lnTo>
                  <a:pt x="1129305" y="0"/>
                </a:lnTo>
                <a:lnTo>
                  <a:pt x="1183479" y="389"/>
                </a:lnTo>
                <a:lnTo>
                  <a:pt x="1237552" y="1556"/>
                </a:lnTo>
                <a:lnTo>
                  <a:pt x="1291424" y="3502"/>
                </a:lnTo>
                <a:lnTo>
                  <a:pt x="1344996" y="6226"/>
                </a:lnTo>
                <a:lnTo>
                  <a:pt x="1398166" y="9729"/>
                </a:lnTo>
                <a:lnTo>
                  <a:pt x="1450834" y="14010"/>
                </a:lnTo>
                <a:lnTo>
                  <a:pt x="1502901" y="19069"/>
                </a:lnTo>
                <a:lnTo>
                  <a:pt x="1554265" y="24907"/>
                </a:lnTo>
                <a:lnTo>
                  <a:pt x="1604826" y="31523"/>
                </a:lnTo>
                <a:lnTo>
                  <a:pt x="1654484" y="38917"/>
                </a:lnTo>
                <a:lnTo>
                  <a:pt x="1703138" y="47090"/>
                </a:lnTo>
                <a:lnTo>
                  <a:pt x="1750689" y="56041"/>
                </a:lnTo>
                <a:lnTo>
                  <a:pt x="1797035" y="65771"/>
                </a:lnTo>
                <a:lnTo>
                  <a:pt x="1842077" y="76279"/>
                </a:lnTo>
                <a:lnTo>
                  <a:pt x="1885715" y="87565"/>
                </a:lnTo>
                <a:lnTo>
                  <a:pt x="1927847" y="99629"/>
                </a:lnTo>
                <a:close/>
              </a:path>
            </a:pathLst>
          </a:custGeom>
          <a:ln w="11517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20078" y="8217416"/>
            <a:ext cx="70078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latin typeface="Arial"/>
                <a:cs typeface="Arial"/>
              </a:rPr>
              <a:t>docker-compose.override.yml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20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07" y="1026011"/>
            <a:ext cx="17115790" cy="1292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300" dirty="0"/>
              <a:t>Overriding Services in </a:t>
            </a:r>
            <a:r>
              <a:rPr sz="8300" spc="-25" dirty="0"/>
              <a:t>Docker</a:t>
            </a:r>
            <a:r>
              <a:rPr sz="8300" spc="-540" dirty="0"/>
              <a:t> </a:t>
            </a:r>
            <a:r>
              <a:rPr sz="8300" dirty="0"/>
              <a:t>Compose</a:t>
            </a:r>
            <a:endParaRPr sz="8300"/>
          </a:p>
        </p:txBody>
      </p:sp>
      <p:sp>
        <p:nvSpPr>
          <p:cNvPr id="3" name="object 3"/>
          <p:cNvSpPr/>
          <p:nvPr/>
        </p:nvSpPr>
        <p:spPr>
          <a:xfrm>
            <a:off x="6583590" y="3456680"/>
            <a:ext cx="5964027" cy="1908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473" y="3477621"/>
            <a:ext cx="5880260" cy="1824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5473" y="3477621"/>
            <a:ext cx="5880735" cy="1824989"/>
          </a:xfrm>
          <a:custGeom>
            <a:avLst/>
            <a:gdLst/>
            <a:ahLst/>
            <a:cxnLst/>
            <a:rect l="l" t="t" r="r" b="b"/>
            <a:pathLst>
              <a:path w="5880734" h="1824989">
                <a:moveTo>
                  <a:pt x="0" y="0"/>
                </a:moveTo>
                <a:lnTo>
                  <a:pt x="5880218" y="0"/>
                </a:lnTo>
                <a:lnTo>
                  <a:pt x="5880218" y="1824562"/>
                </a:lnTo>
                <a:lnTo>
                  <a:pt x="0" y="1824562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25473" y="3620697"/>
            <a:ext cx="5880735" cy="1502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461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433070" marR="1656714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3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jboss/wildfly  ports:</a:t>
            </a:r>
            <a:endParaRPr sz="2450">
              <a:latin typeface="Lucida Sans Typewriter"/>
              <a:cs typeface="Lucida Sans Typewriter"/>
            </a:endParaRPr>
          </a:p>
          <a:p>
            <a:pPr marL="810895">
              <a:lnSpc>
                <a:spcPts val="279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608" y="5264625"/>
            <a:ext cx="49422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docker-compose.yml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590" y="6646740"/>
            <a:ext cx="5964027" cy="1524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5473" y="6667682"/>
            <a:ext cx="5880260" cy="14410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5473" y="6667682"/>
            <a:ext cx="5880735" cy="1441450"/>
          </a:xfrm>
          <a:custGeom>
            <a:avLst/>
            <a:gdLst/>
            <a:ahLst/>
            <a:cxnLst/>
            <a:rect l="l" t="t" r="r" b="b"/>
            <a:pathLst>
              <a:path w="5880734" h="1441450">
                <a:moveTo>
                  <a:pt x="0" y="0"/>
                </a:moveTo>
                <a:lnTo>
                  <a:pt x="5880218" y="0"/>
                </a:lnTo>
                <a:lnTo>
                  <a:pt x="5880218" y="1441066"/>
                </a:lnTo>
                <a:lnTo>
                  <a:pt x="0" y="1441066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67724" y="6803846"/>
            <a:ext cx="2862580" cy="1135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9080:8080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03454" y="7411208"/>
            <a:ext cx="2258695" cy="680720"/>
          </a:xfrm>
          <a:custGeom>
            <a:avLst/>
            <a:gdLst/>
            <a:ahLst/>
            <a:cxnLst/>
            <a:rect l="l" t="t" r="r" b="b"/>
            <a:pathLst>
              <a:path w="2258695" h="680720">
                <a:moveTo>
                  <a:pt x="1927847" y="99629"/>
                </a:moveTo>
                <a:lnTo>
                  <a:pt x="1985252" y="118240"/>
                </a:lnTo>
                <a:lnTo>
                  <a:pt x="2037191" y="137781"/>
                </a:lnTo>
                <a:lnTo>
                  <a:pt x="2083663" y="158159"/>
                </a:lnTo>
                <a:lnTo>
                  <a:pt x="2124667" y="179281"/>
                </a:lnTo>
                <a:lnTo>
                  <a:pt x="2160204" y="201054"/>
                </a:lnTo>
                <a:lnTo>
                  <a:pt x="2214876" y="246181"/>
                </a:lnTo>
                <a:lnTo>
                  <a:pt x="2247680" y="292797"/>
                </a:lnTo>
                <a:lnTo>
                  <a:pt x="2258614" y="340157"/>
                </a:lnTo>
                <a:lnTo>
                  <a:pt x="2255880" y="363883"/>
                </a:lnTo>
                <a:lnTo>
                  <a:pt x="2234011" y="410964"/>
                </a:lnTo>
                <a:lnTo>
                  <a:pt x="2190274" y="456929"/>
                </a:lnTo>
                <a:lnTo>
                  <a:pt x="2124667" y="501033"/>
                </a:lnTo>
                <a:lnTo>
                  <a:pt x="2083663" y="522155"/>
                </a:lnTo>
                <a:lnTo>
                  <a:pt x="2037191" y="542533"/>
                </a:lnTo>
                <a:lnTo>
                  <a:pt x="1985252" y="562074"/>
                </a:lnTo>
                <a:lnTo>
                  <a:pt x="1927847" y="580684"/>
                </a:lnTo>
                <a:lnTo>
                  <a:pt x="1885715" y="592749"/>
                </a:lnTo>
                <a:lnTo>
                  <a:pt x="1842077" y="604035"/>
                </a:lnTo>
                <a:lnTo>
                  <a:pt x="1797035" y="614543"/>
                </a:lnTo>
                <a:lnTo>
                  <a:pt x="1750689" y="624273"/>
                </a:lnTo>
                <a:lnTo>
                  <a:pt x="1703138" y="633224"/>
                </a:lnTo>
                <a:lnTo>
                  <a:pt x="1654484" y="641396"/>
                </a:lnTo>
                <a:lnTo>
                  <a:pt x="1604826" y="648791"/>
                </a:lnTo>
                <a:lnTo>
                  <a:pt x="1554265" y="655407"/>
                </a:lnTo>
                <a:lnTo>
                  <a:pt x="1502901" y="661245"/>
                </a:lnTo>
                <a:lnTo>
                  <a:pt x="1450834" y="666304"/>
                </a:lnTo>
                <a:lnTo>
                  <a:pt x="1398166" y="670585"/>
                </a:lnTo>
                <a:lnTo>
                  <a:pt x="1344996" y="674088"/>
                </a:lnTo>
                <a:lnTo>
                  <a:pt x="1291424" y="676812"/>
                </a:lnTo>
                <a:lnTo>
                  <a:pt x="1237552" y="678758"/>
                </a:lnTo>
                <a:lnTo>
                  <a:pt x="1183479" y="679925"/>
                </a:lnTo>
                <a:lnTo>
                  <a:pt x="1129305" y="680314"/>
                </a:lnTo>
                <a:lnTo>
                  <a:pt x="1075132" y="679925"/>
                </a:lnTo>
                <a:lnTo>
                  <a:pt x="1021058" y="678758"/>
                </a:lnTo>
                <a:lnTo>
                  <a:pt x="967186" y="676812"/>
                </a:lnTo>
                <a:lnTo>
                  <a:pt x="913615" y="674088"/>
                </a:lnTo>
                <a:lnTo>
                  <a:pt x="860444" y="670585"/>
                </a:lnTo>
                <a:lnTo>
                  <a:pt x="807776" y="666304"/>
                </a:lnTo>
                <a:lnTo>
                  <a:pt x="755710" y="661245"/>
                </a:lnTo>
                <a:lnTo>
                  <a:pt x="704346" y="655407"/>
                </a:lnTo>
                <a:lnTo>
                  <a:pt x="653785" y="648791"/>
                </a:lnTo>
                <a:lnTo>
                  <a:pt x="604127" y="641396"/>
                </a:lnTo>
                <a:lnTo>
                  <a:pt x="555473" y="633224"/>
                </a:lnTo>
                <a:lnTo>
                  <a:pt x="507922" y="624273"/>
                </a:lnTo>
                <a:lnTo>
                  <a:pt x="461576" y="614543"/>
                </a:lnTo>
                <a:lnTo>
                  <a:pt x="416534" y="604035"/>
                </a:lnTo>
                <a:lnTo>
                  <a:pt x="372897" y="592749"/>
                </a:lnTo>
                <a:lnTo>
                  <a:pt x="330765" y="580684"/>
                </a:lnTo>
                <a:lnTo>
                  <a:pt x="273360" y="562074"/>
                </a:lnTo>
                <a:lnTo>
                  <a:pt x="221421" y="542533"/>
                </a:lnTo>
                <a:lnTo>
                  <a:pt x="174950" y="522155"/>
                </a:lnTo>
                <a:lnTo>
                  <a:pt x="133946" y="501033"/>
                </a:lnTo>
                <a:lnTo>
                  <a:pt x="98409" y="479260"/>
                </a:lnTo>
                <a:lnTo>
                  <a:pt x="43737" y="434132"/>
                </a:lnTo>
                <a:lnTo>
                  <a:pt x="10934" y="387517"/>
                </a:lnTo>
                <a:lnTo>
                  <a:pt x="0" y="340157"/>
                </a:lnTo>
                <a:lnTo>
                  <a:pt x="2733" y="316430"/>
                </a:lnTo>
                <a:lnTo>
                  <a:pt x="24602" y="269349"/>
                </a:lnTo>
                <a:lnTo>
                  <a:pt x="68340" y="223385"/>
                </a:lnTo>
                <a:lnTo>
                  <a:pt x="133946" y="179281"/>
                </a:lnTo>
                <a:lnTo>
                  <a:pt x="174950" y="158159"/>
                </a:lnTo>
                <a:lnTo>
                  <a:pt x="221421" y="137781"/>
                </a:lnTo>
                <a:lnTo>
                  <a:pt x="273360" y="118240"/>
                </a:lnTo>
                <a:lnTo>
                  <a:pt x="330765" y="99629"/>
                </a:lnTo>
                <a:lnTo>
                  <a:pt x="372897" y="87565"/>
                </a:lnTo>
                <a:lnTo>
                  <a:pt x="416534" y="76279"/>
                </a:lnTo>
                <a:lnTo>
                  <a:pt x="461576" y="65771"/>
                </a:lnTo>
                <a:lnTo>
                  <a:pt x="507922" y="56041"/>
                </a:lnTo>
                <a:lnTo>
                  <a:pt x="555473" y="47090"/>
                </a:lnTo>
                <a:lnTo>
                  <a:pt x="604127" y="38917"/>
                </a:lnTo>
                <a:lnTo>
                  <a:pt x="653785" y="31523"/>
                </a:lnTo>
                <a:lnTo>
                  <a:pt x="704346" y="24907"/>
                </a:lnTo>
                <a:lnTo>
                  <a:pt x="755710" y="19069"/>
                </a:lnTo>
                <a:lnTo>
                  <a:pt x="807776" y="14010"/>
                </a:lnTo>
                <a:lnTo>
                  <a:pt x="860444" y="9729"/>
                </a:lnTo>
                <a:lnTo>
                  <a:pt x="913615" y="6226"/>
                </a:lnTo>
                <a:lnTo>
                  <a:pt x="967186" y="3502"/>
                </a:lnTo>
                <a:lnTo>
                  <a:pt x="1021058" y="1556"/>
                </a:lnTo>
                <a:lnTo>
                  <a:pt x="1075132" y="389"/>
                </a:lnTo>
                <a:lnTo>
                  <a:pt x="1129305" y="0"/>
                </a:lnTo>
                <a:lnTo>
                  <a:pt x="1183479" y="389"/>
                </a:lnTo>
                <a:lnTo>
                  <a:pt x="1237552" y="1556"/>
                </a:lnTo>
                <a:lnTo>
                  <a:pt x="1291424" y="3502"/>
                </a:lnTo>
                <a:lnTo>
                  <a:pt x="1344996" y="6226"/>
                </a:lnTo>
                <a:lnTo>
                  <a:pt x="1398166" y="9729"/>
                </a:lnTo>
                <a:lnTo>
                  <a:pt x="1450834" y="14010"/>
                </a:lnTo>
                <a:lnTo>
                  <a:pt x="1502901" y="19069"/>
                </a:lnTo>
                <a:lnTo>
                  <a:pt x="1554265" y="24907"/>
                </a:lnTo>
                <a:lnTo>
                  <a:pt x="1604826" y="31523"/>
                </a:lnTo>
                <a:lnTo>
                  <a:pt x="1654484" y="38917"/>
                </a:lnTo>
                <a:lnTo>
                  <a:pt x="1703138" y="47090"/>
                </a:lnTo>
                <a:lnTo>
                  <a:pt x="1750689" y="56041"/>
                </a:lnTo>
                <a:lnTo>
                  <a:pt x="1797035" y="65771"/>
                </a:lnTo>
                <a:lnTo>
                  <a:pt x="1842077" y="76279"/>
                </a:lnTo>
                <a:lnTo>
                  <a:pt x="1885715" y="87565"/>
                </a:lnTo>
                <a:lnTo>
                  <a:pt x="1927847" y="99629"/>
                </a:lnTo>
                <a:close/>
              </a:path>
            </a:pathLst>
          </a:custGeom>
          <a:ln w="11517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05952" y="8217416"/>
            <a:ext cx="7321550" cy="2245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latin typeface="Arial"/>
                <a:cs typeface="Arial"/>
              </a:rPr>
              <a:t>docker-compose.override.yml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4100" spc="0" dirty="0">
                <a:latin typeface="Courier New"/>
                <a:cs typeface="Courier New"/>
              </a:rPr>
              <a:t>docker-compose </a:t>
            </a:r>
            <a:r>
              <a:rPr sz="4100" spc="5" dirty="0">
                <a:latin typeface="Courier New"/>
                <a:cs typeface="Courier New"/>
              </a:rPr>
              <a:t>up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-d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20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125" y="950621"/>
            <a:ext cx="117252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0" dirty="0"/>
              <a:t>Dev/Prod </a:t>
            </a:r>
            <a:r>
              <a:rPr spc="5" dirty="0"/>
              <a:t>with</a:t>
            </a:r>
            <a:r>
              <a:rPr spc="-395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2808082" y="2691991"/>
            <a:ext cx="9027609" cy="43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9965" y="2712933"/>
            <a:ext cx="8943842" cy="4247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9965" y="2712933"/>
            <a:ext cx="8943975" cy="4247515"/>
          </a:xfrm>
          <a:custGeom>
            <a:avLst/>
            <a:gdLst/>
            <a:ahLst/>
            <a:cxnLst/>
            <a:rect l="l" t="t" r="r" b="b"/>
            <a:pathLst>
              <a:path w="8943975" h="4247515">
                <a:moveTo>
                  <a:pt x="0" y="0"/>
                </a:moveTo>
                <a:lnTo>
                  <a:pt x="8943811" y="0"/>
                </a:lnTo>
                <a:lnTo>
                  <a:pt x="8943811" y="4247514"/>
                </a:lnTo>
                <a:lnTo>
                  <a:pt x="0" y="4247514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49965" y="2971502"/>
            <a:ext cx="8943975" cy="37007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0325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db-dev:</a:t>
            </a:r>
            <a:endParaRPr sz="2450">
              <a:latin typeface="Lucida Sans Typewriter"/>
              <a:cs typeface="Lucida Sans Typewriter"/>
            </a:endParaRPr>
          </a:p>
          <a:p>
            <a:pPr marL="438784" marR="3579495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817244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 . .</a:t>
            </a:r>
            <a:r>
              <a:rPr sz="2450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  <a:p>
            <a:pPr marL="603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438784" marR="3957954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817244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COUCHBASE_URI=db-dev:8093</a:t>
            </a:r>
            <a:endParaRPr sz="2450">
              <a:latin typeface="Lucida Sans Typewriter"/>
              <a:cs typeface="Lucida Sans Typewriter"/>
            </a:endParaRPr>
          </a:p>
          <a:p>
            <a:pPr marL="438784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817244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5992" y="2741142"/>
            <a:ext cx="37623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80" dirty="0">
                <a:latin typeface="Arial"/>
                <a:cs typeface="Arial"/>
              </a:rPr>
              <a:t>docke</a:t>
            </a:r>
            <a:r>
              <a:rPr sz="3100" spc="-165" dirty="0">
                <a:latin typeface="Arial"/>
                <a:cs typeface="Arial"/>
              </a:rPr>
              <a:t>r</a:t>
            </a:r>
            <a:r>
              <a:rPr sz="3100" spc="40" dirty="0">
                <a:latin typeface="Arial"/>
                <a:cs typeface="Arial"/>
              </a:rPr>
              <a:t>-compose.yml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53147" y="6313954"/>
            <a:ext cx="4338590" cy="678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95030" y="6334896"/>
            <a:ext cx="4254823" cy="594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95030" y="6334896"/>
            <a:ext cx="4255135" cy="594995"/>
          </a:xfrm>
          <a:custGeom>
            <a:avLst/>
            <a:gdLst/>
            <a:ahLst/>
            <a:cxnLst/>
            <a:rect l="l" t="t" r="r" b="b"/>
            <a:pathLst>
              <a:path w="4255134" h="594995">
                <a:moveTo>
                  <a:pt x="0" y="0"/>
                </a:moveTo>
                <a:lnTo>
                  <a:pt x="4254739" y="0"/>
                </a:lnTo>
                <a:lnTo>
                  <a:pt x="4254739" y="594442"/>
                </a:lnTo>
                <a:lnTo>
                  <a:pt x="0" y="59444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895030" y="6416423"/>
            <a:ext cx="42551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 up</a:t>
            </a:r>
            <a:r>
              <a:rPr sz="2450" b="1" spc="-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125" y="950621"/>
            <a:ext cx="117252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0" dirty="0"/>
              <a:t>Dev/Prod </a:t>
            </a:r>
            <a:r>
              <a:rPr spc="5" dirty="0"/>
              <a:t>with</a:t>
            </a:r>
            <a:r>
              <a:rPr spc="-395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2808082" y="2691991"/>
            <a:ext cx="9027609" cy="43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9965" y="2712933"/>
            <a:ext cx="8943842" cy="4247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9965" y="2712933"/>
            <a:ext cx="8943975" cy="4247515"/>
          </a:xfrm>
          <a:custGeom>
            <a:avLst/>
            <a:gdLst/>
            <a:ahLst/>
            <a:cxnLst/>
            <a:rect l="l" t="t" r="r" b="b"/>
            <a:pathLst>
              <a:path w="8943975" h="4247515">
                <a:moveTo>
                  <a:pt x="0" y="0"/>
                </a:moveTo>
                <a:lnTo>
                  <a:pt x="8943811" y="0"/>
                </a:lnTo>
                <a:lnTo>
                  <a:pt x="8943811" y="4247514"/>
                </a:lnTo>
                <a:lnTo>
                  <a:pt x="0" y="4247514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8206" y="2971502"/>
            <a:ext cx="5888355" cy="37007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db-dev:</a:t>
            </a:r>
            <a:endParaRPr sz="2450">
              <a:latin typeface="Lucida Sans Typewriter"/>
              <a:cs typeface="Lucida Sans Typewriter"/>
            </a:endParaRPr>
          </a:p>
          <a:p>
            <a:pPr marL="390525" marR="571500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 . .</a:t>
            </a:r>
            <a:r>
              <a:rPr sz="2450" b="1" spc="-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 marR="950594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COUCHBASE_URI=db-dev:8093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5992" y="2741142"/>
            <a:ext cx="37623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80" dirty="0">
                <a:latin typeface="Arial"/>
                <a:cs typeface="Arial"/>
              </a:rPr>
              <a:t>docke</a:t>
            </a:r>
            <a:r>
              <a:rPr sz="3100" spc="-165" dirty="0">
                <a:latin typeface="Arial"/>
                <a:cs typeface="Arial"/>
              </a:rPr>
              <a:t>r</a:t>
            </a:r>
            <a:r>
              <a:rPr sz="3100" spc="40" dirty="0">
                <a:latin typeface="Arial"/>
                <a:cs typeface="Arial"/>
              </a:rPr>
              <a:t>-compose.yml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53147" y="6313954"/>
            <a:ext cx="4338590" cy="678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95030" y="6334896"/>
            <a:ext cx="4254823" cy="594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95030" y="6334896"/>
            <a:ext cx="4255135" cy="594995"/>
          </a:xfrm>
          <a:custGeom>
            <a:avLst/>
            <a:gdLst/>
            <a:ahLst/>
            <a:cxnLst/>
            <a:rect l="l" t="t" r="r" b="b"/>
            <a:pathLst>
              <a:path w="4255134" h="594995">
                <a:moveTo>
                  <a:pt x="0" y="0"/>
                </a:moveTo>
                <a:lnTo>
                  <a:pt x="4254739" y="0"/>
                </a:lnTo>
                <a:lnTo>
                  <a:pt x="4254739" y="594442"/>
                </a:lnTo>
                <a:lnTo>
                  <a:pt x="0" y="59444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895030" y="6416423"/>
            <a:ext cx="42551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 up</a:t>
            </a:r>
            <a:r>
              <a:rPr sz="2450" b="1" spc="-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7548" y="2912059"/>
            <a:ext cx="1724025" cy="541020"/>
          </a:xfrm>
          <a:custGeom>
            <a:avLst/>
            <a:gdLst/>
            <a:ahLst/>
            <a:cxnLst/>
            <a:rect l="l" t="t" r="r" b="b"/>
            <a:pathLst>
              <a:path w="1724025" h="541020">
                <a:moveTo>
                  <a:pt x="1471719" y="79080"/>
                </a:moveTo>
                <a:lnTo>
                  <a:pt x="1527671" y="98372"/>
                </a:lnTo>
                <a:lnTo>
                  <a:pt x="1576630" y="118866"/>
                </a:lnTo>
                <a:lnTo>
                  <a:pt x="1618594" y="140401"/>
                </a:lnTo>
                <a:lnTo>
                  <a:pt x="1653564" y="162818"/>
                </a:lnTo>
                <a:lnTo>
                  <a:pt x="1702523" y="209655"/>
                </a:lnTo>
                <a:lnTo>
                  <a:pt x="1723505" y="258095"/>
                </a:lnTo>
                <a:lnTo>
                  <a:pt x="1723505" y="282515"/>
                </a:lnTo>
                <a:lnTo>
                  <a:pt x="1702523" y="330955"/>
                </a:lnTo>
                <a:lnTo>
                  <a:pt x="1653564" y="377792"/>
                </a:lnTo>
                <a:lnTo>
                  <a:pt x="1618594" y="400209"/>
                </a:lnTo>
                <a:lnTo>
                  <a:pt x="1576630" y="421745"/>
                </a:lnTo>
                <a:lnTo>
                  <a:pt x="1527671" y="442238"/>
                </a:lnTo>
                <a:lnTo>
                  <a:pt x="1471719" y="461530"/>
                </a:lnTo>
                <a:lnTo>
                  <a:pt x="1430316" y="473696"/>
                </a:lnTo>
                <a:lnTo>
                  <a:pt x="1387064" y="484849"/>
                </a:lnTo>
                <a:lnTo>
                  <a:pt x="1342124" y="494987"/>
                </a:lnTo>
                <a:lnTo>
                  <a:pt x="1295657" y="504112"/>
                </a:lnTo>
                <a:lnTo>
                  <a:pt x="1247824" y="512223"/>
                </a:lnTo>
                <a:lnTo>
                  <a:pt x="1198785" y="519320"/>
                </a:lnTo>
                <a:lnTo>
                  <a:pt x="1148702" y="525403"/>
                </a:lnTo>
                <a:lnTo>
                  <a:pt x="1097734" y="530472"/>
                </a:lnTo>
                <a:lnTo>
                  <a:pt x="1046043" y="534528"/>
                </a:lnTo>
                <a:lnTo>
                  <a:pt x="993789" y="537569"/>
                </a:lnTo>
                <a:lnTo>
                  <a:pt x="941134" y="539597"/>
                </a:lnTo>
                <a:lnTo>
                  <a:pt x="888238" y="540611"/>
                </a:lnTo>
                <a:lnTo>
                  <a:pt x="835261" y="540611"/>
                </a:lnTo>
                <a:lnTo>
                  <a:pt x="782364" y="539597"/>
                </a:lnTo>
                <a:lnTo>
                  <a:pt x="729709" y="537569"/>
                </a:lnTo>
                <a:lnTo>
                  <a:pt x="677456" y="534528"/>
                </a:lnTo>
                <a:lnTo>
                  <a:pt x="625765" y="530472"/>
                </a:lnTo>
                <a:lnTo>
                  <a:pt x="574797" y="525403"/>
                </a:lnTo>
                <a:lnTo>
                  <a:pt x="524714" y="519320"/>
                </a:lnTo>
                <a:lnTo>
                  <a:pt x="475676" y="512223"/>
                </a:lnTo>
                <a:lnTo>
                  <a:pt x="427843" y="504112"/>
                </a:lnTo>
                <a:lnTo>
                  <a:pt x="381376" y="494987"/>
                </a:lnTo>
                <a:lnTo>
                  <a:pt x="336437" y="484849"/>
                </a:lnTo>
                <a:lnTo>
                  <a:pt x="293185" y="473696"/>
                </a:lnTo>
                <a:lnTo>
                  <a:pt x="251782" y="461530"/>
                </a:lnTo>
                <a:lnTo>
                  <a:pt x="195831" y="442238"/>
                </a:lnTo>
                <a:lnTo>
                  <a:pt x="146873" y="421745"/>
                </a:lnTo>
                <a:lnTo>
                  <a:pt x="104909" y="400209"/>
                </a:lnTo>
                <a:lnTo>
                  <a:pt x="69939" y="377792"/>
                </a:lnTo>
                <a:lnTo>
                  <a:pt x="20981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981" y="209655"/>
                </a:lnTo>
                <a:lnTo>
                  <a:pt x="69939" y="162818"/>
                </a:lnTo>
                <a:lnTo>
                  <a:pt x="104909" y="140401"/>
                </a:lnTo>
                <a:lnTo>
                  <a:pt x="146873" y="118866"/>
                </a:lnTo>
                <a:lnTo>
                  <a:pt x="195831" y="98372"/>
                </a:lnTo>
                <a:lnTo>
                  <a:pt x="251782" y="79080"/>
                </a:lnTo>
                <a:lnTo>
                  <a:pt x="293185" y="66914"/>
                </a:lnTo>
                <a:lnTo>
                  <a:pt x="336437" y="55762"/>
                </a:lnTo>
                <a:lnTo>
                  <a:pt x="381376" y="45623"/>
                </a:lnTo>
                <a:lnTo>
                  <a:pt x="427843" y="36498"/>
                </a:lnTo>
                <a:lnTo>
                  <a:pt x="475676" y="28388"/>
                </a:lnTo>
                <a:lnTo>
                  <a:pt x="524714" y="21291"/>
                </a:lnTo>
                <a:lnTo>
                  <a:pt x="574797" y="15207"/>
                </a:lnTo>
                <a:lnTo>
                  <a:pt x="625765" y="10138"/>
                </a:lnTo>
                <a:lnTo>
                  <a:pt x="677456" y="6083"/>
                </a:lnTo>
                <a:lnTo>
                  <a:pt x="729709" y="3041"/>
                </a:lnTo>
                <a:lnTo>
                  <a:pt x="782364" y="1013"/>
                </a:lnTo>
                <a:lnTo>
                  <a:pt x="835261" y="0"/>
                </a:lnTo>
                <a:lnTo>
                  <a:pt x="888238" y="0"/>
                </a:lnTo>
                <a:lnTo>
                  <a:pt x="941134" y="1013"/>
                </a:lnTo>
                <a:lnTo>
                  <a:pt x="993789" y="3041"/>
                </a:lnTo>
                <a:lnTo>
                  <a:pt x="1046043" y="6083"/>
                </a:lnTo>
                <a:lnTo>
                  <a:pt x="1097734" y="10138"/>
                </a:lnTo>
                <a:lnTo>
                  <a:pt x="1148702" y="15207"/>
                </a:lnTo>
                <a:lnTo>
                  <a:pt x="1198785" y="21291"/>
                </a:lnTo>
                <a:lnTo>
                  <a:pt x="1247824" y="28388"/>
                </a:lnTo>
                <a:lnTo>
                  <a:pt x="1295657" y="36498"/>
                </a:lnTo>
                <a:lnTo>
                  <a:pt x="1342124" y="45623"/>
                </a:lnTo>
                <a:lnTo>
                  <a:pt x="1387064" y="55762"/>
                </a:lnTo>
                <a:lnTo>
                  <a:pt x="1430316" y="66914"/>
                </a:lnTo>
                <a:lnTo>
                  <a:pt x="1471719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5092" y="5492642"/>
            <a:ext cx="1583690" cy="541020"/>
          </a:xfrm>
          <a:custGeom>
            <a:avLst/>
            <a:gdLst/>
            <a:ahLst/>
            <a:cxnLst/>
            <a:rect l="l" t="t" r="r" b="b"/>
            <a:pathLst>
              <a:path w="1583690" h="541020">
                <a:moveTo>
                  <a:pt x="1351445" y="79057"/>
                </a:moveTo>
                <a:lnTo>
                  <a:pt x="1405790" y="99596"/>
                </a:lnTo>
                <a:lnTo>
                  <a:pt x="1452890" y="121481"/>
                </a:lnTo>
                <a:lnTo>
                  <a:pt x="1492743" y="144519"/>
                </a:lnTo>
                <a:lnTo>
                  <a:pt x="1525350" y="168518"/>
                </a:lnTo>
                <a:lnTo>
                  <a:pt x="1568826" y="218631"/>
                </a:lnTo>
                <a:lnTo>
                  <a:pt x="1583318" y="270282"/>
                </a:lnTo>
                <a:lnTo>
                  <a:pt x="1579695" y="296204"/>
                </a:lnTo>
                <a:lnTo>
                  <a:pt x="1550711" y="347278"/>
                </a:lnTo>
                <a:lnTo>
                  <a:pt x="1492743" y="396045"/>
                </a:lnTo>
                <a:lnTo>
                  <a:pt x="1452890" y="419083"/>
                </a:lnTo>
                <a:lnTo>
                  <a:pt x="1405790" y="440968"/>
                </a:lnTo>
                <a:lnTo>
                  <a:pt x="1351445" y="461507"/>
                </a:lnTo>
                <a:lnTo>
                  <a:pt x="1310062" y="474683"/>
                </a:lnTo>
                <a:lnTo>
                  <a:pt x="1266690" y="486662"/>
                </a:lnTo>
                <a:lnTo>
                  <a:pt x="1221518" y="497442"/>
                </a:lnTo>
                <a:lnTo>
                  <a:pt x="1174735" y="507025"/>
                </a:lnTo>
                <a:lnTo>
                  <a:pt x="1126532" y="515410"/>
                </a:lnTo>
                <a:lnTo>
                  <a:pt x="1077097" y="522597"/>
                </a:lnTo>
                <a:lnTo>
                  <a:pt x="1026620" y="528586"/>
                </a:lnTo>
                <a:lnTo>
                  <a:pt x="975291" y="533378"/>
                </a:lnTo>
                <a:lnTo>
                  <a:pt x="923298" y="536971"/>
                </a:lnTo>
                <a:lnTo>
                  <a:pt x="870832" y="539367"/>
                </a:lnTo>
                <a:lnTo>
                  <a:pt x="818082" y="540565"/>
                </a:lnTo>
                <a:lnTo>
                  <a:pt x="765237" y="540565"/>
                </a:lnTo>
                <a:lnTo>
                  <a:pt x="712486" y="539367"/>
                </a:lnTo>
                <a:lnTo>
                  <a:pt x="660020" y="536971"/>
                </a:lnTo>
                <a:lnTo>
                  <a:pt x="608028" y="533378"/>
                </a:lnTo>
                <a:lnTo>
                  <a:pt x="556698" y="528586"/>
                </a:lnTo>
                <a:lnTo>
                  <a:pt x="506221" y="522597"/>
                </a:lnTo>
                <a:lnTo>
                  <a:pt x="456786" y="515410"/>
                </a:lnTo>
                <a:lnTo>
                  <a:pt x="408582" y="507025"/>
                </a:lnTo>
                <a:lnTo>
                  <a:pt x="361800" y="497442"/>
                </a:lnTo>
                <a:lnTo>
                  <a:pt x="316627" y="486662"/>
                </a:lnTo>
                <a:lnTo>
                  <a:pt x="273255" y="474683"/>
                </a:lnTo>
                <a:lnTo>
                  <a:pt x="231871" y="461507"/>
                </a:lnTo>
                <a:lnTo>
                  <a:pt x="177526" y="440968"/>
                </a:lnTo>
                <a:lnTo>
                  <a:pt x="130427" y="419083"/>
                </a:lnTo>
                <a:lnTo>
                  <a:pt x="90574" y="396045"/>
                </a:lnTo>
                <a:lnTo>
                  <a:pt x="57967" y="372046"/>
                </a:lnTo>
                <a:lnTo>
                  <a:pt x="14491" y="321933"/>
                </a:lnTo>
                <a:lnTo>
                  <a:pt x="0" y="270282"/>
                </a:lnTo>
                <a:lnTo>
                  <a:pt x="3622" y="244361"/>
                </a:lnTo>
                <a:lnTo>
                  <a:pt x="32606" y="193286"/>
                </a:lnTo>
                <a:lnTo>
                  <a:pt x="90574" y="144519"/>
                </a:lnTo>
                <a:lnTo>
                  <a:pt x="130427" y="121481"/>
                </a:lnTo>
                <a:lnTo>
                  <a:pt x="177526" y="99596"/>
                </a:lnTo>
                <a:lnTo>
                  <a:pt x="231871" y="79057"/>
                </a:lnTo>
                <a:lnTo>
                  <a:pt x="273255" y="65881"/>
                </a:lnTo>
                <a:lnTo>
                  <a:pt x="316627" y="53903"/>
                </a:lnTo>
                <a:lnTo>
                  <a:pt x="361800" y="43122"/>
                </a:lnTo>
                <a:lnTo>
                  <a:pt x="408582" y="33539"/>
                </a:lnTo>
                <a:lnTo>
                  <a:pt x="456786" y="25154"/>
                </a:lnTo>
                <a:lnTo>
                  <a:pt x="506221" y="17967"/>
                </a:lnTo>
                <a:lnTo>
                  <a:pt x="556698" y="11978"/>
                </a:lnTo>
                <a:lnTo>
                  <a:pt x="608028" y="7187"/>
                </a:lnTo>
                <a:lnTo>
                  <a:pt x="660020" y="3593"/>
                </a:lnTo>
                <a:lnTo>
                  <a:pt x="712486" y="1197"/>
                </a:lnTo>
                <a:lnTo>
                  <a:pt x="765237" y="0"/>
                </a:lnTo>
                <a:lnTo>
                  <a:pt x="818082" y="0"/>
                </a:lnTo>
                <a:lnTo>
                  <a:pt x="870832" y="1197"/>
                </a:lnTo>
                <a:lnTo>
                  <a:pt x="923298" y="3593"/>
                </a:lnTo>
                <a:lnTo>
                  <a:pt x="975291" y="7187"/>
                </a:lnTo>
                <a:lnTo>
                  <a:pt x="1026620" y="11978"/>
                </a:lnTo>
                <a:lnTo>
                  <a:pt x="1077097" y="17967"/>
                </a:lnTo>
                <a:lnTo>
                  <a:pt x="1126532" y="25154"/>
                </a:lnTo>
                <a:lnTo>
                  <a:pt x="1174735" y="33539"/>
                </a:lnTo>
                <a:lnTo>
                  <a:pt x="1221518" y="43122"/>
                </a:lnTo>
                <a:lnTo>
                  <a:pt x="1266690" y="53903"/>
                </a:lnTo>
                <a:lnTo>
                  <a:pt x="1310062" y="65881"/>
                </a:lnTo>
                <a:lnTo>
                  <a:pt x="1351445" y="79057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0109" y="3083109"/>
            <a:ext cx="2766060" cy="2197735"/>
          </a:xfrm>
          <a:custGeom>
            <a:avLst/>
            <a:gdLst/>
            <a:ahLst/>
            <a:cxnLst/>
            <a:rect l="l" t="t" r="r" b="b"/>
            <a:pathLst>
              <a:path w="2766059" h="2197735">
                <a:moveTo>
                  <a:pt x="2750517" y="2197578"/>
                </a:moveTo>
                <a:lnTo>
                  <a:pt x="2757403" y="2122233"/>
                </a:lnTo>
                <a:lnTo>
                  <a:pt x="2760542" y="2073466"/>
                </a:lnTo>
                <a:lnTo>
                  <a:pt x="2762929" y="2025265"/>
                </a:lnTo>
                <a:lnTo>
                  <a:pt x="2764563" y="1977630"/>
                </a:lnTo>
                <a:lnTo>
                  <a:pt x="2765445" y="1930563"/>
                </a:lnTo>
                <a:lnTo>
                  <a:pt x="2765574" y="1884063"/>
                </a:lnTo>
                <a:lnTo>
                  <a:pt x="2764951" y="1838129"/>
                </a:lnTo>
                <a:lnTo>
                  <a:pt x="2763575" y="1792762"/>
                </a:lnTo>
                <a:lnTo>
                  <a:pt x="2761447" y="1747962"/>
                </a:lnTo>
                <a:lnTo>
                  <a:pt x="2758566" y="1703729"/>
                </a:lnTo>
                <a:lnTo>
                  <a:pt x="2754933" y="1660063"/>
                </a:lnTo>
                <a:lnTo>
                  <a:pt x="2750547" y="1616964"/>
                </a:lnTo>
                <a:lnTo>
                  <a:pt x="2745408" y="1574431"/>
                </a:lnTo>
                <a:lnTo>
                  <a:pt x="2739517" y="1532465"/>
                </a:lnTo>
                <a:lnTo>
                  <a:pt x="2732874" y="1491067"/>
                </a:lnTo>
                <a:lnTo>
                  <a:pt x="2725478" y="1450235"/>
                </a:lnTo>
                <a:lnTo>
                  <a:pt x="2717330" y="1409969"/>
                </a:lnTo>
                <a:lnTo>
                  <a:pt x="2708429" y="1370271"/>
                </a:lnTo>
                <a:lnTo>
                  <a:pt x="2698776" y="1331140"/>
                </a:lnTo>
                <a:lnTo>
                  <a:pt x="2688370" y="1292575"/>
                </a:lnTo>
                <a:lnTo>
                  <a:pt x="2677211" y="1254577"/>
                </a:lnTo>
                <a:lnTo>
                  <a:pt x="2665300" y="1217146"/>
                </a:lnTo>
                <a:lnTo>
                  <a:pt x="2652637" y="1180282"/>
                </a:lnTo>
                <a:lnTo>
                  <a:pt x="2639221" y="1143985"/>
                </a:lnTo>
                <a:lnTo>
                  <a:pt x="2625053" y="1108255"/>
                </a:lnTo>
                <a:lnTo>
                  <a:pt x="2610132" y="1073091"/>
                </a:lnTo>
                <a:lnTo>
                  <a:pt x="2578032" y="1004465"/>
                </a:lnTo>
                <a:lnTo>
                  <a:pt x="2542923" y="938105"/>
                </a:lnTo>
                <a:lnTo>
                  <a:pt x="2504803" y="874014"/>
                </a:lnTo>
                <a:lnTo>
                  <a:pt x="2463674" y="812189"/>
                </a:lnTo>
                <a:lnTo>
                  <a:pt x="2419535" y="752632"/>
                </a:lnTo>
                <a:lnTo>
                  <a:pt x="2372385" y="695343"/>
                </a:lnTo>
                <a:lnTo>
                  <a:pt x="2322226" y="640320"/>
                </a:lnTo>
                <a:lnTo>
                  <a:pt x="2269056" y="587565"/>
                </a:lnTo>
                <a:lnTo>
                  <a:pt x="2212877" y="537078"/>
                </a:lnTo>
                <a:lnTo>
                  <a:pt x="2153687" y="488858"/>
                </a:lnTo>
                <a:lnTo>
                  <a:pt x="2122963" y="465598"/>
                </a:lnTo>
                <a:lnTo>
                  <a:pt x="2091487" y="442905"/>
                </a:lnTo>
                <a:lnTo>
                  <a:pt x="2059259" y="420779"/>
                </a:lnTo>
                <a:lnTo>
                  <a:pt x="2026278" y="399220"/>
                </a:lnTo>
                <a:lnTo>
                  <a:pt x="1992544" y="378227"/>
                </a:lnTo>
                <a:lnTo>
                  <a:pt x="1958058" y="357802"/>
                </a:lnTo>
                <a:lnTo>
                  <a:pt x="1922820" y="337943"/>
                </a:lnTo>
                <a:lnTo>
                  <a:pt x="1886829" y="318651"/>
                </a:lnTo>
                <a:lnTo>
                  <a:pt x="1850085" y="299926"/>
                </a:lnTo>
                <a:lnTo>
                  <a:pt x="1812589" y="281768"/>
                </a:lnTo>
                <a:lnTo>
                  <a:pt x="1774341" y="264177"/>
                </a:lnTo>
                <a:lnTo>
                  <a:pt x="1735340" y="247152"/>
                </a:lnTo>
                <a:lnTo>
                  <a:pt x="1695586" y="230694"/>
                </a:lnTo>
                <a:lnTo>
                  <a:pt x="1655080" y="214804"/>
                </a:lnTo>
                <a:lnTo>
                  <a:pt x="1613822" y="199480"/>
                </a:lnTo>
                <a:lnTo>
                  <a:pt x="1571810" y="184723"/>
                </a:lnTo>
                <a:lnTo>
                  <a:pt x="1529047" y="170532"/>
                </a:lnTo>
                <a:lnTo>
                  <a:pt x="1485531" y="156909"/>
                </a:lnTo>
                <a:lnTo>
                  <a:pt x="1441262" y="143852"/>
                </a:lnTo>
                <a:lnTo>
                  <a:pt x="1396241" y="131362"/>
                </a:lnTo>
                <a:lnTo>
                  <a:pt x="1350468" y="119440"/>
                </a:lnTo>
                <a:lnTo>
                  <a:pt x="1303942" y="108084"/>
                </a:lnTo>
                <a:lnTo>
                  <a:pt x="1256663" y="97294"/>
                </a:lnTo>
                <a:lnTo>
                  <a:pt x="1208632" y="87072"/>
                </a:lnTo>
                <a:lnTo>
                  <a:pt x="1159849" y="77416"/>
                </a:lnTo>
                <a:lnTo>
                  <a:pt x="1110312" y="68328"/>
                </a:lnTo>
                <a:lnTo>
                  <a:pt x="1060024" y="59806"/>
                </a:lnTo>
                <a:lnTo>
                  <a:pt x="1008983" y="51851"/>
                </a:lnTo>
                <a:lnTo>
                  <a:pt x="957189" y="44463"/>
                </a:lnTo>
                <a:lnTo>
                  <a:pt x="904643" y="37641"/>
                </a:lnTo>
                <a:lnTo>
                  <a:pt x="851345" y="31387"/>
                </a:lnTo>
                <a:lnTo>
                  <a:pt x="797294" y="25699"/>
                </a:lnTo>
                <a:lnTo>
                  <a:pt x="742490" y="20579"/>
                </a:lnTo>
                <a:lnTo>
                  <a:pt x="686934" y="16025"/>
                </a:lnTo>
                <a:lnTo>
                  <a:pt x="630626" y="12038"/>
                </a:lnTo>
                <a:lnTo>
                  <a:pt x="573564" y="8617"/>
                </a:lnTo>
                <a:lnTo>
                  <a:pt x="515751" y="5764"/>
                </a:lnTo>
                <a:lnTo>
                  <a:pt x="457185" y="3477"/>
                </a:lnTo>
                <a:lnTo>
                  <a:pt x="397866" y="1758"/>
                </a:lnTo>
                <a:lnTo>
                  <a:pt x="337795" y="605"/>
                </a:lnTo>
                <a:lnTo>
                  <a:pt x="276972" y="19"/>
                </a:lnTo>
                <a:lnTo>
                  <a:pt x="215396" y="0"/>
                </a:lnTo>
                <a:lnTo>
                  <a:pt x="153067" y="547"/>
                </a:lnTo>
                <a:lnTo>
                  <a:pt x="89986" y="1662"/>
                </a:lnTo>
                <a:lnTo>
                  <a:pt x="26153" y="3343"/>
                </a:lnTo>
                <a:lnTo>
                  <a:pt x="0" y="4498"/>
                </a:lnTo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42862" y="2979752"/>
            <a:ext cx="218440" cy="213995"/>
          </a:xfrm>
          <a:custGeom>
            <a:avLst/>
            <a:gdLst/>
            <a:ahLst/>
            <a:cxnLst/>
            <a:rect l="l" t="t" r="r" b="b"/>
            <a:pathLst>
              <a:path w="218439" h="213994">
                <a:moveTo>
                  <a:pt x="208684" y="0"/>
                </a:moveTo>
                <a:lnTo>
                  <a:pt x="0" y="116122"/>
                </a:lnTo>
                <a:lnTo>
                  <a:pt x="218108" y="213407"/>
                </a:lnTo>
                <a:lnTo>
                  <a:pt x="208684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7509" y="5242489"/>
            <a:ext cx="212725" cy="224790"/>
          </a:xfrm>
          <a:custGeom>
            <a:avLst/>
            <a:gdLst/>
            <a:ahLst/>
            <a:cxnLst/>
            <a:rect l="l" t="t" r="r" b="b"/>
            <a:pathLst>
              <a:path w="212725" h="224789">
                <a:moveTo>
                  <a:pt x="0" y="0"/>
                </a:moveTo>
                <a:lnTo>
                  <a:pt x="81714" y="224401"/>
                </a:lnTo>
                <a:lnTo>
                  <a:pt x="212213" y="24386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125" y="950621"/>
            <a:ext cx="117252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0" dirty="0"/>
              <a:t>Dev/Prod </a:t>
            </a:r>
            <a:r>
              <a:rPr spc="5" dirty="0"/>
              <a:t>with</a:t>
            </a:r>
            <a:r>
              <a:rPr spc="-395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2808082" y="2691991"/>
            <a:ext cx="9027609" cy="43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9965" y="2712933"/>
            <a:ext cx="8943842" cy="4247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9965" y="2712933"/>
            <a:ext cx="8943975" cy="4247515"/>
          </a:xfrm>
          <a:custGeom>
            <a:avLst/>
            <a:gdLst/>
            <a:ahLst/>
            <a:cxnLst/>
            <a:rect l="l" t="t" r="r" b="b"/>
            <a:pathLst>
              <a:path w="8943975" h="4247515">
                <a:moveTo>
                  <a:pt x="0" y="0"/>
                </a:moveTo>
                <a:lnTo>
                  <a:pt x="8943811" y="0"/>
                </a:lnTo>
                <a:lnTo>
                  <a:pt x="8943811" y="4247514"/>
                </a:lnTo>
                <a:lnTo>
                  <a:pt x="0" y="4247514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8206" y="2971502"/>
            <a:ext cx="5888355" cy="37007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db-dev:</a:t>
            </a:r>
            <a:endParaRPr sz="2450">
              <a:latin typeface="Lucida Sans Typewriter"/>
              <a:cs typeface="Lucida Sans Typewriter"/>
            </a:endParaRPr>
          </a:p>
          <a:p>
            <a:pPr marL="390525" marR="571500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 . .</a:t>
            </a:r>
            <a:r>
              <a:rPr sz="2450" b="1" spc="-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 marR="950594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COUCHBASE_URI=db-dev:8093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4451" y="8030654"/>
            <a:ext cx="9149627" cy="3023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6335" y="8051595"/>
            <a:ext cx="9065860" cy="2940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6335" y="8051597"/>
            <a:ext cx="9065895" cy="2940685"/>
          </a:xfrm>
          <a:custGeom>
            <a:avLst/>
            <a:gdLst/>
            <a:ahLst/>
            <a:cxnLst/>
            <a:rect l="l" t="t" r="r" b="b"/>
            <a:pathLst>
              <a:path w="9065895" h="2940684">
                <a:moveTo>
                  <a:pt x="0" y="0"/>
                </a:moveTo>
                <a:lnTo>
                  <a:pt x="9065870" y="0"/>
                </a:lnTo>
                <a:lnTo>
                  <a:pt x="9065870" y="2940159"/>
                </a:lnTo>
                <a:lnTo>
                  <a:pt x="0" y="2940159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65992" y="2741142"/>
            <a:ext cx="37623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80" dirty="0">
                <a:latin typeface="Arial"/>
                <a:cs typeface="Arial"/>
              </a:rPr>
              <a:t>docke</a:t>
            </a:r>
            <a:r>
              <a:rPr sz="3100" spc="-165" dirty="0">
                <a:latin typeface="Arial"/>
                <a:cs typeface="Arial"/>
              </a:rPr>
              <a:t>r</a:t>
            </a:r>
            <a:r>
              <a:rPr sz="3100" spc="40" dirty="0">
                <a:latin typeface="Arial"/>
                <a:cs typeface="Arial"/>
              </a:rPr>
              <a:t>-compose.yml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53147" y="6313954"/>
            <a:ext cx="4338590" cy="67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95030" y="6334896"/>
            <a:ext cx="4254823" cy="594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030" y="6334896"/>
            <a:ext cx="4255135" cy="594995"/>
          </a:xfrm>
          <a:custGeom>
            <a:avLst/>
            <a:gdLst/>
            <a:ahLst/>
            <a:cxnLst/>
            <a:rect l="l" t="t" r="r" b="b"/>
            <a:pathLst>
              <a:path w="4255134" h="594995">
                <a:moveTo>
                  <a:pt x="0" y="0"/>
                </a:moveTo>
                <a:lnTo>
                  <a:pt x="4254739" y="0"/>
                </a:lnTo>
                <a:lnTo>
                  <a:pt x="4254739" y="594442"/>
                </a:lnTo>
                <a:lnTo>
                  <a:pt x="0" y="59444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895030" y="6416423"/>
            <a:ext cx="42551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 up</a:t>
            </a:r>
            <a:r>
              <a:rPr sz="2450" b="1" spc="-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27548" y="2912059"/>
            <a:ext cx="1724025" cy="541020"/>
          </a:xfrm>
          <a:custGeom>
            <a:avLst/>
            <a:gdLst/>
            <a:ahLst/>
            <a:cxnLst/>
            <a:rect l="l" t="t" r="r" b="b"/>
            <a:pathLst>
              <a:path w="1724025" h="541020">
                <a:moveTo>
                  <a:pt x="1471719" y="79080"/>
                </a:moveTo>
                <a:lnTo>
                  <a:pt x="1527671" y="98372"/>
                </a:lnTo>
                <a:lnTo>
                  <a:pt x="1576630" y="118866"/>
                </a:lnTo>
                <a:lnTo>
                  <a:pt x="1618594" y="140401"/>
                </a:lnTo>
                <a:lnTo>
                  <a:pt x="1653564" y="162818"/>
                </a:lnTo>
                <a:lnTo>
                  <a:pt x="1702523" y="209655"/>
                </a:lnTo>
                <a:lnTo>
                  <a:pt x="1723505" y="258095"/>
                </a:lnTo>
                <a:lnTo>
                  <a:pt x="1723505" y="282515"/>
                </a:lnTo>
                <a:lnTo>
                  <a:pt x="1702523" y="330955"/>
                </a:lnTo>
                <a:lnTo>
                  <a:pt x="1653564" y="377792"/>
                </a:lnTo>
                <a:lnTo>
                  <a:pt x="1618594" y="400209"/>
                </a:lnTo>
                <a:lnTo>
                  <a:pt x="1576630" y="421745"/>
                </a:lnTo>
                <a:lnTo>
                  <a:pt x="1527671" y="442238"/>
                </a:lnTo>
                <a:lnTo>
                  <a:pt x="1471719" y="461530"/>
                </a:lnTo>
                <a:lnTo>
                  <a:pt x="1430316" y="473696"/>
                </a:lnTo>
                <a:lnTo>
                  <a:pt x="1387064" y="484849"/>
                </a:lnTo>
                <a:lnTo>
                  <a:pt x="1342124" y="494987"/>
                </a:lnTo>
                <a:lnTo>
                  <a:pt x="1295657" y="504112"/>
                </a:lnTo>
                <a:lnTo>
                  <a:pt x="1247824" y="512223"/>
                </a:lnTo>
                <a:lnTo>
                  <a:pt x="1198785" y="519320"/>
                </a:lnTo>
                <a:lnTo>
                  <a:pt x="1148702" y="525403"/>
                </a:lnTo>
                <a:lnTo>
                  <a:pt x="1097734" y="530472"/>
                </a:lnTo>
                <a:lnTo>
                  <a:pt x="1046043" y="534528"/>
                </a:lnTo>
                <a:lnTo>
                  <a:pt x="993789" y="537569"/>
                </a:lnTo>
                <a:lnTo>
                  <a:pt x="941134" y="539597"/>
                </a:lnTo>
                <a:lnTo>
                  <a:pt x="888238" y="540611"/>
                </a:lnTo>
                <a:lnTo>
                  <a:pt x="835261" y="540611"/>
                </a:lnTo>
                <a:lnTo>
                  <a:pt x="782364" y="539597"/>
                </a:lnTo>
                <a:lnTo>
                  <a:pt x="729709" y="537569"/>
                </a:lnTo>
                <a:lnTo>
                  <a:pt x="677456" y="534528"/>
                </a:lnTo>
                <a:lnTo>
                  <a:pt x="625765" y="530472"/>
                </a:lnTo>
                <a:lnTo>
                  <a:pt x="574797" y="525403"/>
                </a:lnTo>
                <a:lnTo>
                  <a:pt x="524714" y="519320"/>
                </a:lnTo>
                <a:lnTo>
                  <a:pt x="475676" y="512223"/>
                </a:lnTo>
                <a:lnTo>
                  <a:pt x="427843" y="504112"/>
                </a:lnTo>
                <a:lnTo>
                  <a:pt x="381376" y="494987"/>
                </a:lnTo>
                <a:lnTo>
                  <a:pt x="336437" y="484849"/>
                </a:lnTo>
                <a:lnTo>
                  <a:pt x="293185" y="473696"/>
                </a:lnTo>
                <a:lnTo>
                  <a:pt x="251782" y="461530"/>
                </a:lnTo>
                <a:lnTo>
                  <a:pt x="195831" y="442238"/>
                </a:lnTo>
                <a:lnTo>
                  <a:pt x="146873" y="421745"/>
                </a:lnTo>
                <a:lnTo>
                  <a:pt x="104909" y="400209"/>
                </a:lnTo>
                <a:lnTo>
                  <a:pt x="69939" y="377792"/>
                </a:lnTo>
                <a:lnTo>
                  <a:pt x="20981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981" y="209655"/>
                </a:lnTo>
                <a:lnTo>
                  <a:pt x="69939" y="162818"/>
                </a:lnTo>
                <a:lnTo>
                  <a:pt x="104909" y="140401"/>
                </a:lnTo>
                <a:lnTo>
                  <a:pt x="146873" y="118866"/>
                </a:lnTo>
                <a:lnTo>
                  <a:pt x="195831" y="98372"/>
                </a:lnTo>
                <a:lnTo>
                  <a:pt x="251782" y="79080"/>
                </a:lnTo>
                <a:lnTo>
                  <a:pt x="293185" y="66914"/>
                </a:lnTo>
                <a:lnTo>
                  <a:pt x="336437" y="55762"/>
                </a:lnTo>
                <a:lnTo>
                  <a:pt x="381376" y="45623"/>
                </a:lnTo>
                <a:lnTo>
                  <a:pt x="427843" y="36498"/>
                </a:lnTo>
                <a:lnTo>
                  <a:pt x="475676" y="28388"/>
                </a:lnTo>
                <a:lnTo>
                  <a:pt x="524714" y="21291"/>
                </a:lnTo>
                <a:lnTo>
                  <a:pt x="574797" y="15207"/>
                </a:lnTo>
                <a:lnTo>
                  <a:pt x="625765" y="10138"/>
                </a:lnTo>
                <a:lnTo>
                  <a:pt x="677456" y="6083"/>
                </a:lnTo>
                <a:lnTo>
                  <a:pt x="729709" y="3041"/>
                </a:lnTo>
                <a:lnTo>
                  <a:pt x="782364" y="1013"/>
                </a:lnTo>
                <a:lnTo>
                  <a:pt x="835261" y="0"/>
                </a:lnTo>
                <a:lnTo>
                  <a:pt x="888238" y="0"/>
                </a:lnTo>
                <a:lnTo>
                  <a:pt x="941134" y="1013"/>
                </a:lnTo>
                <a:lnTo>
                  <a:pt x="993789" y="3041"/>
                </a:lnTo>
                <a:lnTo>
                  <a:pt x="1046043" y="6083"/>
                </a:lnTo>
                <a:lnTo>
                  <a:pt x="1097734" y="10138"/>
                </a:lnTo>
                <a:lnTo>
                  <a:pt x="1148702" y="15207"/>
                </a:lnTo>
                <a:lnTo>
                  <a:pt x="1198785" y="21291"/>
                </a:lnTo>
                <a:lnTo>
                  <a:pt x="1247824" y="28388"/>
                </a:lnTo>
                <a:lnTo>
                  <a:pt x="1295657" y="36498"/>
                </a:lnTo>
                <a:lnTo>
                  <a:pt x="1342124" y="45623"/>
                </a:lnTo>
                <a:lnTo>
                  <a:pt x="1387064" y="55762"/>
                </a:lnTo>
                <a:lnTo>
                  <a:pt x="1430316" y="66914"/>
                </a:lnTo>
                <a:lnTo>
                  <a:pt x="1471719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5092" y="5492642"/>
            <a:ext cx="1583690" cy="541020"/>
          </a:xfrm>
          <a:custGeom>
            <a:avLst/>
            <a:gdLst/>
            <a:ahLst/>
            <a:cxnLst/>
            <a:rect l="l" t="t" r="r" b="b"/>
            <a:pathLst>
              <a:path w="1583690" h="541020">
                <a:moveTo>
                  <a:pt x="1351445" y="79057"/>
                </a:moveTo>
                <a:lnTo>
                  <a:pt x="1405790" y="99596"/>
                </a:lnTo>
                <a:lnTo>
                  <a:pt x="1452890" y="121481"/>
                </a:lnTo>
                <a:lnTo>
                  <a:pt x="1492743" y="144519"/>
                </a:lnTo>
                <a:lnTo>
                  <a:pt x="1525350" y="168518"/>
                </a:lnTo>
                <a:lnTo>
                  <a:pt x="1568826" y="218631"/>
                </a:lnTo>
                <a:lnTo>
                  <a:pt x="1583318" y="270282"/>
                </a:lnTo>
                <a:lnTo>
                  <a:pt x="1579695" y="296204"/>
                </a:lnTo>
                <a:lnTo>
                  <a:pt x="1550711" y="347278"/>
                </a:lnTo>
                <a:lnTo>
                  <a:pt x="1492743" y="396045"/>
                </a:lnTo>
                <a:lnTo>
                  <a:pt x="1452890" y="419083"/>
                </a:lnTo>
                <a:lnTo>
                  <a:pt x="1405790" y="440968"/>
                </a:lnTo>
                <a:lnTo>
                  <a:pt x="1351445" y="461507"/>
                </a:lnTo>
                <a:lnTo>
                  <a:pt x="1310062" y="474683"/>
                </a:lnTo>
                <a:lnTo>
                  <a:pt x="1266690" y="486662"/>
                </a:lnTo>
                <a:lnTo>
                  <a:pt x="1221518" y="497442"/>
                </a:lnTo>
                <a:lnTo>
                  <a:pt x="1174735" y="507025"/>
                </a:lnTo>
                <a:lnTo>
                  <a:pt x="1126532" y="515410"/>
                </a:lnTo>
                <a:lnTo>
                  <a:pt x="1077097" y="522597"/>
                </a:lnTo>
                <a:lnTo>
                  <a:pt x="1026620" y="528586"/>
                </a:lnTo>
                <a:lnTo>
                  <a:pt x="975291" y="533378"/>
                </a:lnTo>
                <a:lnTo>
                  <a:pt x="923298" y="536971"/>
                </a:lnTo>
                <a:lnTo>
                  <a:pt x="870832" y="539367"/>
                </a:lnTo>
                <a:lnTo>
                  <a:pt x="818082" y="540565"/>
                </a:lnTo>
                <a:lnTo>
                  <a:pt x="765237" y="540565"/>
                </a:lnTo>
                <a:lnTo>
                  <a:pt x="712486" y="539367"/>
                </a:lnTo>
                <a:lnTo>
                  <a:pt x="660020" y="536971"/>
                </a:lnTo>
                <a:lnTo>
                  <a:pt x="608028" y="533378"/>
                </a:lnTo>
                <a:lnTo>
                  <a:pt x="556698" y="528586"/>
                </a:lnTo>
                <a:lnTo>
                  <a:pt x="506221" y="522597"/>
                </a:lnTo>
                <a:lnTo>
                  <a:pt x="456786" y="515410"/>
                </a:lnTo>
                <a:lnTo>
                  <a:pt x="408582" y="507025"/>
                </a:lnTo>
                <a:lnTo>
                  <a:pt x="361800" y="497442"/>
                </a:lnTo>
                <a:lnTo>
                  <a:pt x="316627" y="486662"/>
                </a:lnTo>
                <a:lnTo>
                  <a:pt x="273255" y="474683"/>
                </a:lnTo>
                <a:lnTo>
                  <a:pt x="231871" y="461507"/>
                </a:lnTo>
                <a:lnTo>
                  <a:pt x="177526" y="440968"/>
                </a:lnTo>
                <a:lnTo>
                  <a:pt x="130427" y="419083"/>
                </a:lnTo>
                <a:lnTo>
                  <a:pt x="90574" y="396045"/>
                </a:lnTo>
                <a:lnTo>
                  <a:pt x="57967" y="372046"/>
                </a:lnTo>
                <a:lnTo>
                  <a:pt x="14491" y="321933"/>
                </a:lnTo>
                <a:lnTo>
                  <a:pt x="0" y="270282"/>
                </a:lnTo>
                <a:lnTo>
                  <a:pt x="3622" y="244361"/>
                </a:lnTo>
                <a:lnTo>
                  <a:pt x="32606" y="193286"/>
                </a:lnTo>
                <a:lnTo>
                  <a:pt x="90574" y="144519"/>
                </a:lnTo>
                <a:lnTo>
                  <a:pt x="130427" y="121481"/>
                </a:lnTo>
                <a:lnTo>
                  <a:pt x="177526" y="99596"/>
                </a:lnTo>
                <a:lnTo>
                  <a:pt x="231871" y="79057"/>
                </a:lnTo>
                <a:lnTo>
                  <a:pt x="273255" y="65881"/>
                </a:lnTo>
                <a:lnTo>
                  <a:pt x="316627" y="53903"/>
                </a:lnTo>
                <a:lnTo>
                  <a:pt x="361800" y="43122"/>
                </a:lnTo>
                <a:lnTo>
                  <a:pt x="408582" y="33539"/>
                </a:lnTo>
                <a:lnTo>
                  <a:pt x="456786" y="25154"/>
                </a:lnTo>
                <a:lnTo>
                  <a:pt x="506221" y="17967"/>
                </a:lnTo>
                <a:lnTo>
                  <a:pt x="556698" y="11978"/>
                </a:lnTo>
                <a:lnTo>
                  <a:pt x="608028" y="7187"/>
                </a:lnTo>
                <a:lnTo>
                  <a:pt x="660020" y="3593"/>
                </a:lnTo>
                <a:lnTo>
                  <a:pt x="712486" y="1197"/>
                </a:lnTo>
                <a:lnTo>
                  <a:pt x="765237" y="0"/>
                </a:lnTo>
                <a:lnTo>
                  <a:pt x="818082" y="0"/>
                </a:lnTo>
                <a:lnTo>
                  <a:pt x="870832" y="1197"/>
                </a:lnTo>
                <a:lnTo>
                  <a:pt x="923298" y="3593"/>
                </a:lnTo>
                <a:lnTo>
                  <a:pt x="975291" y="7187"/>
                </a:lnTo>
                <a:lnTo>
                  <a:pt x="1026620" y="11978"/>
                </a:lnTo>
                <a:lnTo>
                  <a:pt x="1077097" y="17967"/>
                </a:lnTo>
                <a:lnTo>
                  <a:pt x="1126532" y="25154"/>
                </a:lnTo>
                <a:lnTo>
                  <a:pt x="1174735" y="33539"/>
                </a:lnTo>
                <a:lnTo>
                  <a:pt x="1221518" y="43122"/>
                </a:lnTo>
                <a:lnTo>
                  <a:pt x="1266690" y="53903"/>
                </a:lnTo>
                <a:lnTo>
                  <a:pt x="1310062" y="65881"/>
                </a:lnTo>
                <a:lnTo>
                  <a:pt x="1351445" y="79057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0109" y="3083109"/>
            <a:ext cx="2766060" cy="2197735"/>
          </a:xfrm>
          <a:custGeom>
            <a:avLst/>
            <a:gdLst/>
            <a:ahLst/>
            <a:cxnLst/>
            <a:rect l="l" t="t" r="r" b="b"/>
            <a:pathLst>
              <a:path w="2766059" h="2197735">
                <a:moveTo>
                  <a:pt x="2750517" y="2197578"/>
                </a:moveTo>
                <a:lnTo>
                  <a:pt x="2757403" y="2122233"/>
                </a:lnTo>
                <a:lnTo>
                  <a:pt x="2760542" y="2073466"/>
                </a:lnTo>
                <a:lnTo>
                  <a:pt x="2762929" y="2025265"/>
                </a:lnTo>
                <a:lnTo>
                  <a:pt x="2764563" y="1977630"/>
                </a:lnTo>
                <a:lnTo>
                  <a:pt x="2765445" y="1930563"/>
                </a:lnTo>
                <a:lnTo>
                  <a:pt x="2765574" y="1884063"/>
                </a:lnTo>
                <a:lnTo>
                  <a:pt x="2764951" y="1838129"/>
                </a:lnTo>
                <a:lnTo>
                  <a:pt x="2763575" y="1792762"/>
                </a:lnTo>
                <a:lnTo>
                  <a:pt x="2761447" y="1747962"/>
                </a:lnTo>
                <a:lnTo>
                  <a:pt x="2758566" y="1703729"/>
                </a:lnTo>
                <a:lnTo>
                  <a:pt x="2754933" y="1660063"/>
                </a:lnTo>
                <a:lnTo>
                  <a:pt x="2750547" y="1616964"/>
                </a:lnTo>
                <a:lnTo>
                  <a:pt x="2745408" y="1574431"/>
                </a:lnTo>
                <a:lnTo>
                  <a:pt x="2739517" y="1532465"/>
                </a:lnTo>
                <a:lnTo>
                  <a:pt x="2732874" y="1491067"/>
                </a:lnTo>
                <a:lnTo>
                  <a:pt x="2725478" y="1450235"/>
                </a:lnTo>
                <a:lnTo>
                  <a:pt x="2717330" y="1409969"/>
                </a:lnTo>
                <a:lnTo>
                  <a:pt x="2708429" y="1370271"/>
                </a:lnTo>
                <a:lnTo>
                  <a:pt x="2698776" y="1331140"/>
                </a:lnTo>
                <a:lnTo>
                  <a:pt x="2688370" y="1292575"/>
                </a:lnTo>
                <a:lnTo>
                  <a:pt x="2677211" y="1254577"/>
                </a:lnTo>
                <a:lnTo>
                  <a:pt x="2665300" y="1217146"/>
                </a:lnTo>
                <a:lnTo>
                  <a:pt x="2652637" y="1180282"/>
                </a:lnTo>
                <a:lnTo>
                  <a:pt x="2639221" y="1143985"/>
                </a:lnTo>
                <a:lnTo>
                  <a:pt x="2625053" y="1108255"/>
                </a:lnTo>
                <a:lnTo>
                  <a:pt x="2610132" y="1073091"/>
                </a:lnTo>
                <a:lnTo>
                  <a:pt x="2578032" y="1004465"/>
                </a:lnTo>
                <a:lnTo>
                  <a:pt x="2542923" y="938105"/>
                </a:lnTo>
                <a:lnTo>
                  <a:pt x="2504803" y="874014"/>
                </a:lnTo>
                <a:lnTo>
                  <a:pt x="2463674" y="812189"/>
                </a:lnTo>
                <a:lnTo>
                  <a:pt x="2419535" y="752632"/>
                </a:lnTo>
                <a:lnTo>
                  <a:pt x="2372385" y="695343"/>
                </a:lnTo>
                <a:lnTo>
                  <a:pt x="2322226" y="640320"/>
                </a:lnTo>
                <a:lnTo>
                  <a:pt x="2269056" y="587565"/>
                </a:lnTo>
                <a:lnTo>
                  <a:pt x="2212877" y="537078"/>
                </a:lnTo>
                <a:lnTo>
                  <a:pt x="2153687" y="488858"/>
                </a:lnTo>
                <a:lnTo>
                  <a:pt x="2122963" y="465598"/>
                </a:lnTo>
                <a:lnTo>
                  <a:pt x="2091487" y="442905"/>
                </a:lnTo>
                <a:lnTo>
                  <a:pt x="2059259" y="420779"/>
                </a:lnTo>
                <a:lnTo>
                  <a:pt x="2026278" y="399220"/>
                </a:lnTo>
                <a:lnTo>
                  <a:pt x="1992544" y="378227"/>
                </a:lnTo>
                <a:lnTo>
                  <a:pt x="1958058" y="357802"/>
                </a:lnTo>
                <a:lnTo>
                  <a:pt x="1922820" y="337943"/>
                </a:lnTo>
                <a:lnTo>
                  <a:pt x="1886829" y="318651"/>
                </a:lnTo>
                <a:lnTo>
                  <a:pt x="1850085" y="299926"/>
                </a:lnTo>
                <a:lnTo>
                  <a:pt x="1812589" y="281768"/>
                </a:lnTo>
                <a:lnTo>
                  <a:pt x="1774341" y="264177"/>
                </a:lnTo>
                <a:lnTo>
                  <a:pt x="1735340" y="247152"/>
                </a:lnTo>
                <a:lnTo>
                  <a:pt x="1695586" y="230694"/>
                </a:lnTo>
                <a:lnTo>
                  <a:pt x="1655080" y="214804"/>
                </a:lnTo>
                <a:lnTo>
                  <a:pt x="1613822" y="199480"/>
                </a:lnTo>
                <a:lnTo>
                  <a:pt x="1571810" y="184723"/>
                </a:lnTo>
                <a:lnTo>
                  <a:pt x="1529047" y="170532"/>
                </a:lnTo>
                <a:lnTo>
                  <a:pt x="1485531" y="156909"/>
                </a:lnTo>
                <a:lnTo>
                  <a:pt x="1441262" y="143852"/>
                </a:lnTo>
                <a:lnTo>
                  <a:pt x="1396241" y="131362"/>
                </a:lnTo>
                <a:lnTo>
                  <a:pt x="1350468" y="119440"/>
                </a:lnTo>
                <a:lnTo>
                  <a:pt x="1303942" y="108084"/>
                </a:lnTo>
                <a:lnTo>
                  <a:pt x="1256663" y="97294"/>
                </a:lnTo>
                <a:lnTo>
                  <a:pt x="1208632" y="87072"/>
                </a:lnTo>
                <a:lnTo>
                  <a:pt x="1159849" y="77416"/>
                </a:lnTo>
                <a:lnTo>
                  <a:pt x="1110312" y="68328"/>
                </a:lnTo>
                <a:lnTo>
                  <a:pt x="1060024" y="59806"/>
                </a:lnTo>
                <a:lnTo>
                  <a:pt x="1008983" y="51851"/>
                </a:lnTo>
                <a:lnTo>
                  <a:pt x="957189" y="44463"/>
                </a:lnTo>
                <a:lnTo>
                  <a:pt x="904643" y="37641"/>
                </a:lnTo>
                <a:lnTo>
                  <a:pt x="851345" y="31387"/>
                </a:lnTo>
                <a:lnTo>
                  <a:pt x="797294" y="25699"/>
                </a:lnTo>
                <a:lnTo>
                  <a:pt x="742490" y="20579"/>
                </a:lnTo>
                <a:lnTo>
                  <a:pt x="686934" y="16025"/>
                </a:lnTo>
                <a:lnTo>
                  <a:pt x="630626" y="12038"/>
                </a:lnTo>
                <a:lnTo>
                  <a:pt x="573564" y="8617"/>
                </a:lnTo>
                <a:lnTo>
                  <a:pt x="515751" y="5764"/>
                </a:lnTo>
                <a:lnTo>
                  <a:pt x="457185" y="3477"/>
                </a:lnTo>
                <a:lnTo>
                  <a:pt x="397866" y="1758"/>
                </a:lnTo>
                <a:lnTo>
                  <a:pt x="337795" y="605"/>
                </a:lnTo>
                <a:lnTo>
                  <a:pt x="276972" y="19"/>
                </a:lnTo>
                <a:lnTo>
                  <a:pt x="215396" y="0"/>
                </a:lnTo>
                <a:lnTo>
                  <a:pt x="153067" y="547"/>
                </a:lnTo>
                <a:lnTo>
                  <a:pt x="89986" y="1662"/>
                </a:lnTo>
                <a:lnTo>
                  <a:pt x="26153" y="3343"/>
                </a:lnTo>
                <a:lnTo>
                  <a:pt x="0" y="4498"/>
                </a:lnTo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2862" y="2979752"/>
            <a:ext cx="218440" cy="213995"/>
          </a:xfrm>
          <a:custGeom>
            <a:avLst/>
            <a:gdLst/>
            <a:ahLst/>
            <a:cxnLst/>
            <a:rect l="l" t="t" r="r" b="b"/>
            <a:pathLst>
              <a:path w="218439" h="213994">
                <a:moveTo>
                  <a:pt x="208684" y="0"/>
                </a:moveTo>
                <a:lnTo>
                  <a:pt x="0" y="116122"/>
                </a:lnTo>
                <a:lnTo>
                  <a:pt x="218108" y="213407"/>
                </a:lnTo>
                <a:lnTo>
                  <a:pt x="208684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7509" y="5242489"/>
            <a:ext cx="212725" cy="224790"/>
          </a:xfrm>
          <a:custGeom>
            <a:avLst/>
            <a:gdLst/>
            <a:ahLst/>
            <a:cxnLst/>
            <a:rect l="l" t="t" r="r" b="b"/>
            <a:pathLst>
              <a:path w="212725" h="224789">
                <a:moveTo>
                  <a:pt x="0" y="0"/>
                </a:moveTo>
                <a:lnTo>
                  <a:pt x="81714" y="224401"/>
                </a:lnTo>
                <a:lnTo>
                  <a:pt x="212213" y="24386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945051" y="8193751"/>
            <a:ext cx="267144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100" spc="40" dirty="0">
                <a:latin typeface="Arial"/>
                <a:cs typeface="Arial"/>
              </a:rPr>
              <a:t>production.yml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93497" y="8229492"/>
            <a:ext cx="2484120" cy="7575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1295" marR="5080" indent="-189230">
              <a:lnSpc>
                <a:spcPts val="2890"/>
              </a:lnSpc>
              <a:spcBef>
                <a:spcPts val="8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  environment: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50039" y="8962454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28295" y="8962454"/>
            <a:ext cx="4942840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COUCHBASE_URI=db-prod:8093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71768" y="9328935"/>
            <a:ext cx="116014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0039" y="9695415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8295" y="9695415"/>
            <a:ext cx="134937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80:8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0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93497" y="10061897"/>
            <a:ext cx="1538605" cy="7575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0525" marR="5080" indent="-378460">
              <a:lnSpc>
                <a:spcPts val="2890"/>
              </a:lnSpc>
              <a:spcBef>
                <a:spcPts val="8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db-prod:  image: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5622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73877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52132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125" y="950621"/>
            <a:ext cx="117252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0" dirty="0"/>
              <a:t>Dev/Prod </a:t>
            </a:r>
            <a:r>
              <a:rPr spc="5" dirty="0"/>
              <a:t>with</a:t>
            </a:r>
            <a:r>
              <a:rPr spc="-395" dirty="0"/>
              <a:t> </a:t>
            </a:r>
            <a:r>
              <a:rPr spc="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2808082" y="2691991"/>
            <a:ext cx="9027609" cy="43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9965" y="2712933"/>
            <a:ext cx="8943842" cy="4247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9965" y="2712933"/>
            <a:ext cx="8943975" cy="4247515"/>
          </a:xfrm>
          <a:custGeom>
            <a:avLst/>
            <a:gdLst/>
            <a:ahLst/>
            <a:cxnLst/>
            <a:rect l="l" t="t" r="r" b="b"/>
            <a:pathLst>
              <a:path w="8943975" h="4247515">
                <a:moveTo>
                  <a:pt x="0" y="0"/>
                </a:moveTo>
                <a:lnTo>
                  <a:pt x="8943811" y="0"/>
                </a:lnTo>
                <a:lnTo>
                  <a:pt x="8943811" y="4247514"/>
                </a:lnTo>
                <a:lnTo>
                  <a:pt x="0" y="4247514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8206" y="2971502"/>
            <a:ext cx="5888355" cy="37007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db-dev:</a:t>
            </a:r>
            <a:endParaRPr sz="2450">
              <a:latin typeface="Lucida Sans Typewriter"/>
              <a:cs typeface="Lucida Sans Typewriter"/>
            </a:endParaRPr>
          </a:p>
          <a:p>
            <a:pPr marL="390525" marR="571500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 . .</a:t>
            </a:r>
            <a:r>
              <a:rPr sz="2450" b="1" spc="-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 marR="950594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COUCHBASE_URI=db-dev:8093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4451" y="8030654"/>
            <a:ext cx="9149627" cy="3023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6335" y="8051595"/>
            <a:ext cx="9065860" cy="2940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6335" y="8051597"/>
            <a:ext cx="9065895" cy="2940685"/>
          </a:xfrm>
          <a:custGeom>
            <a:avLst/>
            <a:gdLst/>
            <a:ahLst/>
            <a:cxnLst/>
            <a:rect l="l" t="t" r="r" b="b"/>
            <a:pathLst>
              <a:path w="9065895" h="2940684">
                <a:moveTo>
                  <a:pt x="0" y="0"/>
                </a:moveTo>
                <a:lnTo>
                  <a:pt x="9065870" y="0"/>
                </a:lnTo>
                <a:lnTo>
                  <a:pt x="9065870" y="2940159"/>
                </a:lnTo>
                <a:lnTo>
                  <a:pt x="0" y="2940159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2098" y="8885311"/>
            <a:ext cx="1714500" cy="541020"/>
          </a:xfrm>
          <a:custGeom>
            <a:avLst/>
            <a:gdLst/>
            <a:ahLst/>
            <a:cxnLst/>
            <a:rect l="l" t="t" r="r" b="b"/>
            <a:pathLst>
              <a:path w="1714500" h="541020">
                <a:moveTo>
                  <a:pt x="1463902" y="79080"/>
                </a:moveTo>
                <a:lnTo>
                  <a:pt x="1519557" y="98372"/>
                </a:lnTo>
                <a:lnTo>
                  <a:pt x="1568255" y="118866"/>
                </a:lnTo>
                <a:lnTo>
                  <a:pt x="1609996" y="140401"/>
                </a:lnTo>
                <a:lnTo>
                  <a:pt x="1644781" y="162818"/>
                </a:lnTo>
                <a:lnTo>
                  <a:pt x="1693479" y="209655"/>
                </a:lnTo>
                <a:lnTo>
                  <a:pt x="1714349" y="258095"/>
                </a:lnTo>
                <a:lnTo>
                  <a:pt x="1714349" y="282515"/>
                </a:lnTo>
                <a:lnTo>
                  <a:pt x="1693479" y="330955"/>
                </a:lnTo>
                <a:lnTo>
                  <a:pt x="1644781" y="377792"/>
                </a:lnTo>
                <a:lnTo>
                  <a:pt x="1609996" y="400209"/>
                </a:lnTo>
                <a:lnTo>
                  <a:pt x="1568255" y="421745"/>
                </a:lnTo>
                <a:lnTo>
                  <a:pt x="1519557" y="442238"/>
                </a:lnTo>
                <a:lnTo>
                  <a:pt x="1463902" y="461530"/>
                </a:lnTo>
                <a:lnTo>
                  <a:pt x="1422719" y="473696"/>
                </a:lnTo>
                <a:lnTo>
                  <a:pt x="1379697" y="484849"/>
                </a:lnTo>
                <a:lnTo>
                  <a:pt x="1334996" y="494987"/>
                </a:lnTo>
                <a:lnTo>
                  <a:pt x="1288776" y="504112"/>
                </a:lnTo>
                <a:lnTo>
                  <a:pt x="1241197" y="512223"/>
                </a:lnTo>
                <a:lnTo>
                  <a:pt x="1192418" y="519320"/>
                </a:lnTo>
                <a:lnTo>
                  <a:pt x="1142601" y="525403"/>
                </a:lnTo>
                <a:lnTo>
                  <a:pt x="1091904" y="530472"/>
                </a:lnTo>
                <a:lnTo>
                  <a:pt x="1040488" y="534528"/>
                </a:lnTo>
                <a:lnTo>
                  <a:pt x="988512" y="537569"/>
                </a:lnTo>
                <a:lnTo>
                  <a:pt x="936136" y="539597"/>
                </a:lnTo>
                <a:lnTo>
                  <a:pt x="883520" y="540611"/>
                </a:lnTo>
                <a:lnTo>
                  <a:pt x="830825" y="540611"/>
                </a:lnTo>
                <a:lnTo>
                  <a:pt x="778209" y="539597"/>
                </a:lnTo>
                <a:lnTo>
                  <a:pt x="725834" y="537569"/>
                </a:lnTo>
                <a:lnTo>
                  <a:pt x="673858" y="534528"/>
                </a:lnTo>
                <a:lnTo>
                  <a:pt x="622441" y="530472"/>
                </a:lnTo>
                <a:lnTo>
                  <a:pt x="571745" y="525403"/>
                </a:lnTo>
                <a:lnTo>
                  <a:pt x="521927" y="519320"/>
                </a:lnTo>
                <a:lnTo>
                  <a:pt x="473149" y="512223"/>
                </a:lnTo>
                <a:lnTo>
                  <a:pt x="425570" y="504112"/>
                </a:lnTo>
                <a:lnTo>
                  <a:pt x="379351" y="494987"/>
                </a:lnTo>
                <a:lnTo>
                  <a:pt x="334650" y="484849"/>
                </a:lnTo>
                <a:lnTo>
                  <a:pt x="291628" y="473696"/>
                </a:lnTo>
                <a:lnTo>
                  <a:pt x="250445" y="461530"/>
                </a:lnTo>
                <a:lnTo>
                  <a:pt x="194790" y="442238"/>
                </a:lnTo>
                <a:lnTo>
                  <a:pt x="146093" y="421745"/>
                </a:lnTo>
                <a:lnTo>
                  <a:pt x="104352" y="400209"/>
                </a:lnTo>
                <a:lnTo>
                  <a:pt x="69568" y="377792"/>
                </a:lnTo>
                <a:lnTo>
                  <a:pt x="20870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870" y="209655"/>
                </a:lnTo>
                <a:lnTo>
                  <a:pt x="69568" y="162818"/>
                </a:lnTo>
                <a:lnTo>
                  <a:pt x="104352" y="140401"/>
                </a:lnTo>
                <a:lnTo>
                  <a:pt x="146093" y="118866"/>
                </a:lnTo>
                <a:lnTo>
                  <a:pt x="194790" y="98372"/>
                </a:lnTo>
                <a:lnTo>
                  <a:pt x="250445" y="79080"/>
                </a:lnTo>
                <a:lnTo>
                  <a:pt x="291628" y="66914"/>
                </a:lnTo>
                <a:lnTo>
                  <a:pt x="334650" y="55762"/>
                </a:lnTo>
                <a:lnTo>
                  <a:pt x="379351" y="45623"/>
                </a:lnTo>
                <a:lnTo>
                  <a:pt x="425570" y="36498"/>
                </a:lnTo>
                <a:lnTo>
                  <a:pt x="473149" y="28388"/>
                </a:lnTo>
                <a:lnTo>
                  <a:pt x="521927" y="21291"/>
                </a:lnTo>
                <a:lnTo>
                  <a:pt x="571745" y="15207"/>
                </a:lnTo>
                <a:lnTo>
                  <a:pt x="622441" y="10138"/>
                </a:lnTo>
                <a:lnTo>
                  <a:pt x="673858" y="6083"/>
                </a:lnTo>
                <a:lnTo>
                  <a:pt x="725834" y="3041"/>
                </a:lnTo>
                <a:lnTo>
                  <a:pt x="778209" y="1013"/>
                </a:lnTo>
                <a:lnTo>
                  <a:pt x="830825" y="0"/>
                </a:lnTo>
                <a:lnTo>
                  <a:pt x="883520" y="0"/>
                </a:lnTo>
                <a:lnTo>
                  <a:pt x="936136" y="1013"/>
                </a:lnTo>
                <a:lnTo>
                  <a:pt x="988512" y="3041"/>
                </a:lnTo>
                <a:lnTo>
                  <a:pt x="1040488" y="6083"/>
                </a:lnTo>
                <a:lnTo>
                  <a:pt x="1091904" y="10138"/>
                </a:lnTo>
                <a:lnTo>
                  <a:pt x="1142601" y="15207"/>
                </a:lnTo>
                <a:lnTo>
                  <a:pt x="1192418" y="21291"/>
                </a:lnTo>
                <a:lnTo>
                  <a:pt x="1241197" y="28388"/>
                </a:lnTo>
                <a:lnTo>
                  <a:pt x="1288776" y="36498"/>
                </a:lnTo>
                <a:lnTo>
                  <a:pt x="1334996" y="45623"/>
                </a:lnTo>
                <a:lnTo>
                  <a:pt x="1379697" y="55762"/>
                </a:lnTo>
                <a:lnTo>
                  <a:pt x="1422719" y="66914"/>
                </a:lnTo>
                <a:lnTo>
                  <a:pt x="1463902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965992" y="2741142"/>
            <a:ext cx="37623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80" dirty="0">
                <a:latin typeface="Arial"/>
                <a:cs typeface="Arial"/>
              </a:rPr>
              <a:t>docke</a:t>
            </a:r>
            <a:r>
              <a:rPr sz="3100" spc="-165" dirty="0">
                <a:latin typeface="Arial"/>
                <a:cs typeface="Arial"/>
              </a:rPr>
              <a:t>r</a:t>
            </a:r>
            <a:r>
              <a:rPr sz="3100" spc="40" dirty="0">
                <a:latin typeface="Arial"/>
                <a:cs typeface="Arial"/>
              </a:rPr>
              <a:t>-compose.yml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53147" y="6313954"/>
            <a:ext cx="4338590" cy="67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030" y="6334896"/>
            <a:ext cx="4254823" cy="594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95030" y="6334896"/>
            <a:ext cx="4255135" cy="594995"/>
          </a:xfrm>
          <a:custGeom>
            <a:avLst/>
            <a:gdLst/>
            <a:ahLst/>
            <a:cxnLst/>
            <a:rect l="l" t="t" r="r" b="b"/>
            <a:pathLst>
              <a:path w="4255134" h="594995">
                <a:moveTo>
                  <a:pt x="0" y="0"/>
                </a:moveTo>
                <a:lnTo>
                  <a:pt x="4254739" y="0"/>
                </a:lnTo>
                <a:lnTo>
                  <a:pt x="4254739" y="594442"/>
                </a:lnTo>
                <a:lnTo>
                  <a:pt x="0" y="59444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895030" y="6416423"/>
            <a:ext cx="42551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 up</a:t>
            </a:r>
            <a:r>
              <a:rPr sz="2450" b="1" spc="-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27548" y="2912059"/>
            <a:ext cx="1724025" cy="541020"/>
          </a:xfrm>
          <a:custGeom>
            <a:avLst/>
            <a:gdLst/>
            <a:ahLst/>
            <a:cxnLst/>
            <a:rect l="l" t="t" r="r" b="b"/>
            <a:pathLst>
              <a:path w="1724025" h="541020">
                <a:moveTo>
                  <a:pt x="1471719" y="79080"/>
                </a:moveTo>
                <a:lnTo>
                  <a:pt x="1527671" y="98372"/>
                </a:lnTo>
                <a:lnTo>
                  <a:pt x="1576630" y="118866"/>
                </a:lnTo>
                <a:lnTo>
                  <a:pt x="1618594" y="140401"/>
                </a:lnTo>
                <a:lnTo>
                  <a:pt x="1653564" y="162818"/>
                </a:lnTo>
                <a:lnTo>
                  <a:pt x="1702523" y="209655"/>
                </a:lnTo>
                <a:lnTo>
                  <a:pt x="1723505" y="258095"/>
                </a:lnTo>
                <a:lnTo>
                  <a:pt x="1723505" y="282515"/>
                </a:lnTo>
                <a:lnTo>
                  <a:pt x="1702523" y="330955"/>
                </a:lnTo>
                <a:lnTo>
                  <a:pt x="1653564" y="377792"/>
                </a:lnTo>
                <a:lnTo>
                  <a:pt x="1618594" y="400209"/>
                </a:lnTo>
                <a:lnTo>
                  <a:pt x="1576630" y="421745"/>
                </a:lnTo>
                <a:lnTo>
                  <a:pt x="1527671" y="442238"/>
                </a:lnTo>
                <a:lnTo>
                  <a:pt x="1471719" y="461530"/>
                </a:lnTo>
                <a:lnTo>
                  <a:pt x="1430316" y="473696"/>
                </a:lnTo>
                <a:lnTo>
                  <a:pt x="1387064" y="484849"/>
                </a:lnTo>
                <a:lnTo>
                  <a:pt x="1342124" y="494987"/>
                </a:lnTo>
                <a:lnTo>
                  <a:pt x="1295657" y="504112"/>
                </a:lnTo>
                <a:lnTo>
                  <a:pt x="1247824" y="512223"/>
                </a:lnTo>
                <a:lnTo>
                  <a:pt x="1198785" y="519320"/>
                </a:lnTo>
                <a:lnTo>
                  <a:pt x="1148702" y="525403"/>
                </a:lnTo>
                <a:lnTo>
                  <a:pt x="1097734" y="530472"/>
                </a:lnTo>
                <a:lnTo>
                  <a:pt x="1046043" y="534528"/>
                </a:lnTo>
                <a:lnTo>
                  <a:pt x="993789" y="537569"/>
                </a:lnTo>
                <a:lnTo>
                  <a:pt x="941134" y="539597"/>
                </a:lnTo>
                <a:lnTo>
                  <a:pt x="888238" y="540611"/>
                </a:lnTo>
                <a:lnTo>
                  <a:pt x="835261" y="540611"/>
                </a:lnTo>
                <a:lnTo>
                  <a:pt x="782364" y="539597"/>
                </a:lnTo>
                <a:lnTo>
                  <a:pt x="729709" y="537569"/>
                </a:lnTo>
                <a:lnTo>
                  <a:pt x="677456" y="534528"/>
                </a:lnTo>
                <a:lnTo>
                  <a:pt x="625765" y="530472"/>
                </a:lnTo>
                <a:lnTo>
                  <a:pt x="574797" y="525403"/>
                </a:lnTo>
                <a:lnTo>
                  <a:pt x="524714" y="519320"/>
                </a:lnTo>
                <a:lnTo>
                  <a:pt x="475676" y="512223"/>
                </a:lnTo>
                <a:lnTo>
                  <a:pt x="427843" y="504112"/>
                </a:lnTo>
                <a:lnTo>
                  <a:pt x="381376" y="494987"/>
                </a:lnTo>
                <a:lnTo>
                  <a:pt x="336437" y="484849"/>
                </a:lnTo>
                <a:lnTo>
                  <a:pt x="293185" y="473696"/>
                </a:lnTo>
                <a:lnTo>
                  <a:pt x="251782" y="461530"/>
                </a:lnTo>
                <a:lnTo>
                  <a:pt x="195831" y="442238"/>
                </a:lnTo>
                <a:lnTo>
                  <a:pt x="146873" y="421745"/>
                </a:lnTo>
                <a:lnTo>
                  <a:pt x="104909" y="400209"/>
                </a:lnTo>
                <a:lnTo>
                  <a:pt x="69939" y="377792"/>
                </a:lnTo>
                <a:lnTo>
                  <a:pt x="20981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981" y="209655"/>
                </a:lnTo>
                <a:lnTo>
                  <a:pt x="69939" y="162818"/>
                </a:lnTo>
                <a:lnTo>
                  <a:pt x="104909" y="140401"/>
                </a:lnTo>
                <a:lnTo>
                  <a:pt x="146873" y="118866"/>
                </a:lnTo>
                <a:lnTo>
                  <a:pt x="195831" y="98372"/>
                </a:lnTo>
                <a:lnTo>
                  <a:pt x="251782" y="79080"/>
                </a:lnTo>
                <a:lnTo>
                  <a:pt x="293185" y="66914"/>
                </a:lnTo>
                <a:lnTo>
                  <a:pt x="336437" y="55762"/>
                </a:lnTo>
                <a:lnTo>
                  <a:pt x="381376" y="45623"/>
                </a:lnTo>
                <a:lnTo>
                  <a:pt x="427843" y="36498"/>
                </a:lnTo>
                <a:lnTo>
                  <a:pt x="475676" y="28388"/>
                </a:lnTo>
                <a:lnTo>
                  <a:pt x="524714" y="21291"/>
                </a:lnTo>
                <a:lnTo>
                  <a:pt x="574797" y="15207"/>
                </a:lnTo>
                <a:lnTo>
                  <a:pt x="625765" y="10138"/>
                </a:lnTo>
                <a:lnTo>
                  <a:pt x="677456" y="6083"/>
                </a:lnTo>
                <a:lnTo>
                  <a:pt x="729709" y="3041"/>
                </a:lnTo>
                <a:lnTo>
                  <a:pt x="782364" y="1013"/>
                </a:lnTo>
                <a:lnTo>
                  <a:pt x="835261" y="0"/>
                </a:lnTo>
                <a:lnTo>
                  <a:pt x="888238" y="0"/>
                </a:lnTo>
                <a:lnTo>
                  <a:pt x="941134" y="1013"/>
                </a:lnTo>
                <a:lnTo>
                  <a:pt x="993789" y="3041"/>
                </a:lnTo>
                <a:lnTo>
                  <a:pt x="1046043" y="6083"/>
                </a:lnTo>
                <a:lnTo>
                  <a:pt x="1097734" y="10138"/>
                </a:lnTo>
                <a:lnTo>
                  <a:pt x="1148702" y="15207"/>
                </a:lnTo>
                <a:lnTo>
                  <a:pt x="1198785" y="21291"/>
                </a:lnTo>
                <a:lnTo>
                  <a:pt x="1247824" y="28388"/>
                </a:lnTo>
                <a:lnTo>
                  <a:pt x="1295657" y="36498"/>
                </a:lnTo>
                <a:lnTo>
                  <a:pt x="1342124" y="45623"/>
                </a:lnTo>
                <a:lnTo>
                  <a:pt x="1387064" y="55762"/>
                </a:lnTo>
                <a:lnTo>
                  <a:pt x="1430316" y="66914"/>
                </a:lnTo>
                <a:lnTo>
                  <a:pt x="1471719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5092" y="5492642"/>
            <a:ext cx="1583690" cy="541020"/>
          </a:xfrm>
          <a:custGeom>
            <a:avLst/>
            <a:gdLst/>
            <a:ahLst/>
            <a:cxnLst/>
            <a:rect l="l" t="t" r="r" b="b"/>
            <a:pathLst>
              <a:path w="1583690" h="541020">
                <a:moveTo>
                  <a:pt x="1351445" y="79057"/>
                </a:moveTo>
                <a:lnTo>
                  <a:pt x="1405790" y="99596"/>
                </a:lnTo>
                <a:lnTo>
                  <a:pt x="1452890" y="121481"/>
                </a:lnTo>
                <a:lnTo>
                  <a:pt x="1492743" y="144519"/>
                </a:lnTo>
                <a:lnTo>
                  <a:pt x="1525350" y="168518"/>
                </a:lnTo>
                <a:lnTo>
                  <a:pt x="1568826" y="218631"/>
                </a:lnTo>
                <a:lnTo>
                  <a:pt x="1583318" y="270282"/>
                </a:lnTo>
                <a:lnTo>
                  <a:pt x="1579695" y="296204"/>
                </a:lnTo>
                <a:lnTo>
                  <a:pt x="1550711" y="347278"/>
                </a:lnTo>
                <a:lnTo>
                  <a:pt x="1492743" y="396045"/>
                </a:lnTo>
                <a:lnTo>
                  <a:pt x="1452890" y="419083"/>
                </a:lnTo>
                <a:lnTo>
                  <a:pt x="1405790" y="440968"/>
                </a:lnTo>
                <a:lnTo>
                  <a:pt x="1351445" y="461507"/>
                </a:lnTo>
                <a:lnTo>
                  <a:pt x="1310062" y="474683"/>
                </a:lnTo>
                <a:lnTo>
                  <a:pt x="1266690" y="486662"/>
                </a:lnTo>
                <a:lnTo>
                  <a:pt x="1221518" y="497442"/>
                </a:lnTo>
                <a:lnTo>
                  <a:pt x="1174735" y="507025"/>
                </a:lnTo>
                <a:lnTo>
                  <a:pt x="1126532" y="515410"/>
                </a:lnTo>
                <a:lnTo>
                  <a:pt x="1077097" y="522597"/>
                </a:lnTo>
                <a:lnTo>
                  <a:pt x="1026620" y="528586"/>
                </a:lnTo>
                <a:lnTo>
                  <a:pt x="975291" y="533378"/>
                </a:lnTo>
                <a:lnTo>
                  <a:pt x="923298" y="536971"/>
                </a:lnTo>
                <a:lnTo>
                  <a:pt x="870832" y="539367"/>
                </a:lnTo>
                <a:lnTo>
                  <a:pt x="818082" y="540565"/>
                </a:lnTo>
                <a:lnTo>
                  <a:pt x="765237" y="540565"/>
                </a:lnTo>
                <a:lnTo>
                  <a:pt x="712486" y="539367"/>
                </a:lnTo>
                <a:lnTo>
                  <a:pt x="660020" y="536971"/>
                </a:lnTo>
                <a:lnTo>
                  <a:pt x="608028" y="533378"/>
                </a:lnTo>
                <a:lnTo>
                  <a:pt x="556698" y="528586"/>
                </a:lnTo>
                <a:lnTo>
                  <a:pt x="506221" y="522597"/>
                </a:lnTo>
                <a:lnTo>
                  <a:pt x="456786" y="515410"/>
                </a:lnTo>
                <a:lnTo>
                  <a:pt x="408582" y="507025"/>
                </a:lnTo>
                <a:lnTo>
                  <a:pt x="361800" y="497442"/>
                </a:lnTo>
                <a:lnTo>
                  <a:pt x="316627" y="486662"/>
                </a:lnTo>
                <a:lnTo>
                  <a:pt x="273255" y="474683"/>
                </a:lnTo>
                <a:lnTo>
                  <a:pt x="231871" y="461507"/>
                </a:lnTo>
                <a:lnTo>
                  <a:pt x="177526" y="440968"/>
                </a:lnTo>
                <a:lnTo>
                  <a:pt x="130427" y="419083"/>
                </a:lnTo>
                <a:lnTo>
                  <a:pt x="90574" y="396045"/>
                </a:lnTo>
                <a:lnTo>
                  <a:pt x="57967" y="372046"/>
                </a:lnTo>
                <a:lnTo>
                  <a:pt x="14491" y="321933"/>
                </a:lnTo>
                <a:lnTo>
                  <a:pt x="0" y="270282"/>
                </a:lnTo>
                <a:lnTo>
                  <a:pt x="3622" y="244361"/>
                </a:lnTo>
                <a:lnTo>
                  <a:pt x="32606" y="193286"/>
                </a:lnTo>
                <a:lnTo>
                  <a:pt x="90574" y="144519"/>
                </a:lnTo>
                <a:lnTo>
                  <a:pt x="130427" y="121481"/>
                </a:lnTo>
                <a:lnTo>
                  <a:pt x="177526" y="99596"/>
                </a:lnTo>
                <a:lnTo>
                  <a:pt x="231871" y="79057"/>
                </a:lnTo>
                <a:lnTo>
                  <a:pt x="273255" y="65881"/>
                </a:lnTo>
                <a:lnTo>
                  <a:pt x="316627" y="53903"/>
                </a:lnTo>
                <a:lnTo>
                  <a:pt x="361800" y="43122"/>
                </a:lnTo>
                <a:lnTo>
                  <a:pt x="408582" y="33539"/>
                </a:lnTo>
                <a:lnTo>
                  <a:pt x="456786" y="25154"/>
                </a:lnTo>
                <a:lnTo>
                  <a:pt x="506221" y="17967"/>
                </a:lnTo>
                <a:lnTo>
                  <a:pt x="556698" y="11978"/>
                </a:lnTo>
                <a:lnTo>
                  <a:pt x="608028" y="7187"/>
                </a:lnTo>
                <a:lnTo>
                  <a:pt x="660020" y="3593"/>
                </a:lnTo>
                <a:lnTo>
                  <a:pt x="712486" y="1197"/>
                </a:lnTo>
                <a:lnTo>
                  <a:pt x="765237" y="0"/>
                </a:lnTo>
                <a:lnTo>
                  <a:pt x="818082" y="0"/>
                </a:lnTo>
                <a:lnTo>
                  <a:pt x="870832" y="1197"/>
                </a:lnTo>
                <a:lnTo>
                  <a:pt x="923298" y="3593"/>
                </a:lnTo>
                <a:lnTo>
                  <a:pt x="975291" y="7187"/>
                </a:lnTo>
                <a:lnTo>
                  <a:pt x="1026620" y="11978"/>
                </a:lnTo>
                <a:lnTo>
                  <a:pt x="1077097" y="17967"/>
                </a:lnTo>
                <a:lnTo>
                  <a:pt x="1126532" y="25154"/>
                </a:lnTo>
                <a:lnTo>
                  <a:pt x="1174735" y="33539"/>
                </a:lnTo>
                <a:lnTo>
                  <a:pt x="1221518" y="43122"/>
                </a:lnTo>
                <a:lnTo>
                  <a:pt x="1266690" y="53903"/>
                </a:lnTo>
                <a:lnTo>
                  <a:pt x="1310062" y="65881"/>
                </a:lnTo>
                <a:lnTo>
                  <a:pt x="1351445" y="79057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0109" y="3083109"/>
            <a:ext cx="2766060" cy="2197735"/>
          </a:xfrm>
          <a:custGeom>
            <a:avLst/>
            <a:gdLst/>
            <a:ahLst/>
            <a:cxnLst/>
            <a:rect l="l" t="t" r="r" b="b"/>
            <a:pathLst>
              <a:path w="2766059" h="2197735">
                <a:moveTo>
                  <a:pt x="2750517" y="2197578"/>
                </a:moveTo>
                <a:lnTo>
                  <a:pt x="2757403" y="2122233"/>
                </a:lnTo>
                <a:lnTo>
                  <a:pt x="2760542" y="2073466"/>
                </a:lnTo>
                <a:lnTo>
                  <a:pt x="2762929" y="2025265"/>
                </a:lnTo>
                <a:lnTo>
                  <a:pt x="2764563" y="1977630"/>
                </a:lnTo>
                <a:lnTo>
                  <a:pt x="2765445" y="1930563"/>
                </a:lnTo>
                <a:lnTo>
                  <a:pt x="2765574" y="1884063"/>
                </a:lnTo>
                <a:lnTo>
                  <a:pt x="2764951" y="1838129"/>
                </a:lnTo>
                <a:lnTo>
                  <a:pt x="2763575" y="1792762"/>
                </a:lnTo>
                <a:lnTo>
                  <a:pt x="2761447" y="1747962"/>
                </a:lnTo>
                <a:lnTo>
                  <a:pt x="2758566" y="1703729"/>
                </a:lnTo>
                <a:lnTo>
                  <a:pt x="2754933" y="1660063"/>
                </a:lnTo>
                <a:lnTo>
                  <a:pt x="2750547" y="1616964"/>
                </a:lnTo>
                <a:lnTo>
                  <a:pt x="2745408" y="1574431"/>
                </a:lnTo>
                <a:lnTo>
                  <a:pt x="2739517" y="1532465"/>
                </a:lnTo>
                <a:lnTo>
                  <a:pt x="2732874" y="1491067"/>
                </a:lnTo>
                <a:lnTo>
                  <a:pt x="2725478" y="1450235"/>
                </a:lnTo>
                <a:lnTo>
                  <a:pt x="2717330" y="1409969"/>
                </a:lnTo>
                <a:lnTo>
                  <a:pt x="2708429" y="1370271"/>
                </a:lnTo>
                <a:lnTo>
                  <a:pt x="2698776" y="1331140"/>
                </a:lnTo>
                <a:lnTo>
                  <a:pt x="2688370" y="1292575"/>
                </a:lnTo>
                <a:lnTo>
                  <a:pt x="2677211" y="1254577"/>
                </a:lnTo>
                <a:lnTo>
                  <a:pt x="2665300" y="1217146"/>
                </a:lnTo>
                <a:lnTo>
                  <a:pt x="2652637" y="1180282"/>
                </a:lnTo>
                <a:lnTo>
                  <a:pt x="2639221" y="1143985"/>
                </a:lnTo>
                <a:lnTo>
                  <a:pt x="2625053" y="1108255"/>
                </a:lnTo>
                <a:lnTo>
                  <a:pt x="2610132" y="1073091"/>
                </a:lnTo>
                <a:lnTo>
                  <a:pt x="2578032" y="1004465"/>
                </a:lnTo>
                <a:lnTo>
                  <a:pt x="2542923" y="938105"/>
                </a:lnTo>
                <a:lnTo>
                  <a:pt x="2504803" y="874014"/>
                </a:lnTo>
                <a:lnTo>
                  <a:pt x="2463674" y="812189"/>
                </a:lnTo>
                <a:lnTo>
                  <a:pt x="2419535" y="752632"/>
                </a:lnTo>
                <a:lnTo>
                  <a:pt x="2372385" y="695343"/>
                </a:lnTo>
                <a:lnTo>
                  <a:pt x="2322226" y="640320"/>
                </a:lnTo>
                <a:lnTo>
                  <a:pt x="2269056" y="587565"/>
                </a:lnTo>
                <a:lnTo>
                  <a:pt x="2212877" y="537078"/>
                </a:lnTo>
                <a:lnTo>
                  <a:pt x="2153687" y="488858"/>
                </a:lnTo>
                <a:lnTo>
                  <a:pt x="2122963" y="465598"/>
                </a:lnTo>
                <a:lnTo>
                  <a:pt x="2091487" y="442905"/>
                </a:lnTo>
                <a:lnTo>
                  <a:pt x="2059259" y="420779"/>
                </a:lnTo>
                <a:lnTo>
                  <a:pt x="2026278" y="399220"/>
                </a:lnTo>
                <a:lnTo>
                  <a:pt x="1992544" y="378227"/>
                </a:lnTo>
                <a:lnTo>
                  <a:pt x="1958058" y="357802"/>
                </a:lnTo>
                <a:lnTo>
                  <a:pt x="1922820" y="337943"/>
                </a:lnTo>
                <a:lnTo>
                  <a:pt x="1886829" y="318651"/>
                </a:lnTo>
                <a:lnTo>
                  <a:pt x="1850085" y="299926"/>
                </a:lnTo>
                <a:lnTo>
                  <a:pt x="1812589" y="281768"/>
                </a:lnTo>
                <a:lnTo>
                  <a:pt x="1774341" y="264177"/>
                </a:lnTo>
                <a:lnTo>
                  <a:pt x="1735340" y="247152"/>
                </a:lnTo>
                <a:lnTo>
                  <a:pt x="1695586" y="230694"/>
                </a:lnTo>
                <a:lnTo>
                  <a:pt x="1655080" y="214804"/>
                </a:lnTo>
                <a:lnTo>
                  <a:pt x="1613822" y="199480"/>
                </a:lnTo>
                <a:lnTo>
                  <a:pt x="1571810" y="184723"/>
                </a:lnTo>
                <a:lnTo>
                  <a:pt x="1529047" y="170532"/>
                </a:lnTo>
                <a:lnTo>
                  <a:pt x="1485531" y="156909"/>
                </a:lnTo>
                <a:lnTo>
                  <a:pt x="1441262" y="143852"/>
                </a:lnTo>
                <a:lnTo>
                  <a:pt x="1396241" y="131362"/>
                </a:lnTo>
                <a:lnTo>
                  <a:pt x="1350468" y="119440"/>
                </a:lnTo>
                <a:lnTo>
                  <a:pt x="1303942" y="108084"/>
                </a:lnTo>
                <a:lnTo>
                  <a:pt x="1256663" y="97294"/>
                </a:lnTo>
                <a:lnTo>
                  <a:pt x="1208632" y="87072"/>
                </a:lnTo>
                <a:lnTo>
                  <a:pt x="1159849" y="77416"/>
                </a:lnTo>
                <a:lnTo>
                  <a:pt x="1110312" y="68328"/>
                </a:lnTo>
                <a:lnTo>
                  <a:pt x="1060024" y="59806"/>
                </a:lnTo>
                <a:lnTo>
                  <a:pt x="1008983" y="51851"/>
                </a:lnTo>
                <a:lnTo>
                  <a:pt x="957189" y="44463"/>
                </a:lnTo>
                <a:lnTo>
                  <a:pt x="904643" y="37641"/>
                </a:lnTo>
                <a:lnTo>
                  <a:pt x="851345" y="31387"/>
                </a:lnTo>
                <a:lnTo>
                  <a:pt x="797294" y="25699"/>
                </a:lnTo>
                <a:lnTo>
                  <a:pt x="742490" y="20579"/>
                </a:lnTo>
                <a:lnTo>
                  <a:pt x="686934" y="16025"/>
                </a:lnTo>
                <a:lnTo>
                  <a:pt x="630626" y="12038"/>
                </a:lnTo>
                <a:lnTo>
                  <a:pt x="573564" y="8617"/>
                </a:lnTo>
                <a:lnTo>
                  <a:pt x="515751" y="5764"/>
                </a:lnTo>
                <a:lnTo>
                  <a:pt x="457185" y="3477"/>
                </a:lnTo>
                <a:lnTo>
                  <a:pt x="397866" y="1758"/>
                </a:lnTo>
                <a:lnTo>
                  <a:pt x="337795" y="605"/>
                </a:lnTo>
                <a:lnTo>
                  <a:pt x="276972" y="19"/>
                </a:lnTo>
                <a:lnTo>
                  <a:pt x="215396" y="0"/>
                </a:lnTo>
                <a:lnTo>
                  <a:pt x="153067" y="547"/>
                </a:lnTo>
                <a:lnTo>
                  <a:pt x="89986" y="1662"/>
                </a:lnTo>
                <a:lnTo>
                  <a:pt x="26153" y="3343"/>
                </a:lnTo>
                <a:lnTo>
                  <a:pt x="0" y="4498"/>
                </a:lnTo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42862" y="2979752"/>
            <a:ext cx="218440" cy="213995"/>
          </a:xfrm>
          <a:custGeom>
            <a:avLst/>
            <a:gdLst/>
            <a:ahLst/>
            <a:cxnLst/>
            <a:rect l="l" t="t" r="r" b="b"/>
            <a:pathLst>
              <a:path w="218439" h="213994">
                <a:moveTo>
                  <a:pt x="208684" y="0"/>
                </a:moveTo>
                <a:lnTo>
                  <a:pt x="0" y="116122"/>
                </a:lnTo>
                <a:lnTo>
                  <a:pt x="218108" y="213407"/>
                </a:lnTo>
                <a:lnTo>
                  <a:pt x="208684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7509" y="5242489"/>
            <a:ext cx="212725" cy="224790"/>
          </a:xfrm>
          <a:custGeom>
            <a:avLst/>
            <a:gdLst/>
            <a:ahLst/>
            <a:cxnLst/>
            <a:rect l="l" t="t" r="r" b="b"/>
            <a:pathLst>
              <a:path w="212725" h="224789">
                <a:moveTo>
                  <a:pt x="0" y="0"/>
                </a:moveTo>
                <a:lnTo>
                  <a:pt x="81714" y="224401"/>
                </a:lnTo>
                <a:lnTo>
                  <a:pt x="212213" y="24386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90013" y="9607792"/>
            <a:ext cx="1776730" cy="541020"/>
          </a:xfrm>
          <a:custGeom>
            <a:avLst/>
            <a:gdLst/>
            <a:ahLst/>
            <a:cxnLst/>
            <a:rect l="l" t="t" r="r" b="b"/>
            <a:pathLst>
              <a:path w="1776729" h="541020">
                <a:moveTo>
                  <a:pt x="1516131" y="79080"/>
                </a:moveTo>
                <a:lnTo>
                  <a:pt x="1570726" y="97267"/>
                </a:lnTo>
                <a:lnTo>
                  <a:pt x="1618898" y="116534"/>
                </a:lnTo>
                <a:lnTo>
                  <a:pt x="1660647" y="136746"/>
                </a:lnTo>
                <a:lnTo>
                  <a:pt x="1695973" y="157769"/>
                </a:lnTo>
                <a:lnTo>
                  <a:pt x="1747356" y="201703"/>
                </a:lnTo>
                <a:lnTo>
                  <a:pt x="1773048" y="247258"/>
                </a:lnTo>
                <a:lnTo>
                  <a:pt x="1776259" y="270305"/>
                </a:lnTo>
                <a:lnTo>
                  <a:pt x="1773048" y="293353"/>
                </a:lnTo>
                <a:lnTo>
                  <a:pt x="1747356" y="338907"/>
                </a:lnTo>
                <a:lnTo>
                  <a:pt x="1695973" y="382842"/>
                </a:lnTo>
                <a:lnTo>
                  <a:pt x="1660647" y="403864"/>
                </a:lnTo>
                <a:lnTo>
                  <a:pt x="1618898" y="424076"/>
                </a:lnTo>
                <a:lnTo>
                  <a:pt x="1570726" y="443343"/>
                </a:lnTo>
                <a:lnTo>
                  <a:pt x="1516131" y="461530"/>
                </a:lnTo>
                <a:lnTo>
                  <a:pt x="1473504" y="473696"/>
                </a:lnTo>
                <a:lnTo>
                  <a:pt x="1428973" y="484849"/>
                </a:lnTo>
                <a:lnTo>
                  <a:pt x="1382705" y="494987"/>
                </a:lnTo>
                <a:lnTo>
                  <a:pt x="1334865" y="504112"/>
                </a:lnTo>
                <a:lnTo>
                  <a:pt x="1285617" y="512223"/>
                </a:lnTo>
                <a:lnTo>
                  <a:pt x="1235129" y="519320"/>
                </a:lnTo>
                <a:lnTo>
                  <a:pt x="1183565" y="525403"/>
                </a:lnTo>
                <a:lnTo>
                  <a:pt x="1131090" y="530472"/>
                </a:lnTo>
                <a:lnTo>
                  <a:pt x="1077871" y="534528"/>
                </a:lnTo>
                <a:lnTo>
                  <a:pt x="1024072" y="537569"/>
                </a:lnTo>
                <a:lnTo>
                  <a:pt x="969860" y="539597"/>
                </a:lnTo>
                <a:lnTo>
                  <a:pt x="915400" y="540611"/>
                </a:lnTo>
                <a:lnTo>
                  <a:pt x="860857" y="540611"/>
                </a:lnTo>
                <a:lnTo>
                  <a:pt x="806396" y="539597"/>
                </a:lnTo>
                <a:lnTo>
                  <a:pt x="752184" y="537569"/>
                </a:lnTo>
                <a:lnTo>
                  <a:pt x="698386" y="534528"/>
                </a:lnTo>
                <a:lnTo>
                  <a:pt x="645166" y="530472"/>
                </a:lnTo>
                <a:lnTo>
                  <a:pt x="592692" y="525403"/>
                </a:lnTo>
                <a:lnTo>
                  <a:pt x="541128" y="519320"/>
                </a:lnTo>
                <a:lnTo>
                  <a:pt x="490640" y="512223"/>
                </a:lnTo>
                <a:lnTo>
                  <a:pt x="441392" y="504112"/>
                </a:lnTo>
                <a:lnTo>
                  <a:pt x="393552" y="494987"/>
                </a:lnTo>
                <a:lnTo>
                  <a:pt x="347284" y="484849"/>
                </a:lnTo>
                <a:lnTo>
                  <a:pt x="302754" y="473696"/>
                </a:lnTo>
                <a:lnTo>
                  <a:pt x="260127" y="461530"/>
                </a:lnTo>
                <a:lnTo>
                  <a:pt x="205532" y="443343"/>
                </a:lnTo>
                <a:lnTo>
                  <a:pt x="157360" y="424076"/>
                </a:lnTo>
                <a:lnTo>
                  <a:pt x="115612" y="403864"/>
                </a:lnTo>
                <a:lnTo>
                  <a:pt x="80286" y="382842"/>
                </a:lnTo>
                <a:lnTo>
                  <a:pt x="28903" y="338907"/>
                </a:lnTo>
                <a:lnTo>
                  <a:pt x="3211" y="293353"/>
                </a:lnTo>
                <a:lnTo>
                  <a:pt x="0" y="270305"/>
                </a:lnTo>
                <a:lnTo>
                  <a:pt x="3211" y="247258"/>
                </a:lnTo>
                <a:lnTo>
                  <a:pt x="28903" y="201703"/>
                </a:lnTo>
                <a:lnTo>
                  <a:pt x="80286" y="157769"/>
                </a:lnTo>
                <a:lnTo>
                  <a:pt x="115612" y="136746"/>
                </a:lnTo>
                <a:lnTo>
                  <a:pt x="157360" y="116534"/>
                </a:lnTo>
                <a:lnTo>
                  <a:pt x="205532" y="97267"/>
                </a:lnTo>
                <a:lnTo>
                  <a:pt x="260127" y="79080"/>
                </a:lnTo>
                <a:lnTo>
                  <a:pt x="302754" y="66914"/>
                </a:lnTo>
                <a:lnTo>
                  <a:pt x="347284" y="55762"/>
                </a:lnTo>
                <a:lnTo>
                  <a:pt x="393552" y="45623"/>
                </a:lnTo>
                <a:lnTo>
                  <a:pt x="441392" y="36498"/>
                </a:lnTo>
                <a:lnTo>
                  <a:pt x="490640" y="28388"/>
                </a:lnTo>
                <a:lnTo>
                  <a:pt x="541128" y="21291"/>
                </a:lnTo>
                <a:lnTo>
                  <a:pt x="592692" y="15207"/>
                </a:lnTo>
                <a:lnTo>
                  <a:pt x="645166" y="10138"/>
                </a:lnTo>
                <a:lnTo>
                  <a:pt x="698386" y="6083"/>
                </a:lnTo>
                <a:lnTo>
                  <a:pt x="752184" y="3041"/>
                </a:lnTo>
                <a:lnTo>
                  <a:pt x="806396" y="1013"/>
                </a:lnTo>
                <a:lnTo>
                  <a:pt x="860857" y="0"/>
                </a:lnTo>
                <a:lnTo>
                  <a:pt x="915400" y="0"/>
                </a:lnTo>
                <a:lnTo>
                  <a:pt x="969860" y="1013"/>
                </a:lnTo>
                <a:lnTo>
                  <a:pt x="1024072" y="3041"/>
                </a:lnTo>
                <a:lnTo>
                  <a:pt x="1077871" y="6083"/>
                </a:lnTo>
                <a:lnTo>
                  <a:pt x="1131090" y="10138"/>
                </a:lnTo>
                <a:lnTo>
                  <a:pt x="1183565" y="15207"/>
                </a:lnTo>
                <a:lnTo>
                  <a:pt x="1235129" y="21291"/>
                </a:lnTo>
                <a:lnTo>
                  <a:pt x="1285617" y="28388"/>
                </a:lnTo>
                <a:lnTo>
                  <a:pt x="1334865" y="36498"/>
                </a:lnTo>
                <a:lnTo>
                  <a:pt x="1382705" y="45623"/>
                </a:lnTo>
                <a:lnTo>
                  <a:pt x="1428973" y="55762"/>
                </a:lnTo>
                <a:lnTo>
                  <a:pt x="1473504" y="66914"/>
                </a:lnTo>
                <a:lnTo>
                  <a:pt x="1516131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45051" y="8193751"/>
            <a:ext cx="267144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100" spc="40" dirty="0">
                <a:latin typeface="Arial"/>
                <a:cs typeface="Arial"/>
              </a:rPr>
              <a:t>production.yml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93497" y="8229492"/>
            <a:ext cx="2484120" cy="7575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1295" marR="5080" indent="-189230">
              <a:lnSpc>
                <a:spcPts val="2890"/>
              </a:lnSpc>
              <a:spcBef>
                <a:spcPts val="8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  environment: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0039" y="8962454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8295" y="8962454"/>
            <a:ext cx="4942840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COUCHBASE_URI=db-prod:8093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71768" y="9328935"/>
            <a:ext cx="116014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50039" y="9695415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8295" y="9695415"/>
            <a:ext cx="134937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80:8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0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93497" y="10061897"/>
            <a:ext cx="1538605" cy="7575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0525" marR="5080" indent="-378460">
              <a:lnSpc>
                <a:spcPts val="2890"/>
              </a:lnSpc>
              <a:spcBef>
                <a:spcPts val="8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db-prod:  image: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95622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73877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52132" y="10428378"/>
            <a:ext cx="214629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310" y="10521010"/>
            <a:ext cx="15633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©2016 </a:t>
            </a:r>
            <a:r>
              <a:rPr sz="1300" spc="0" dirty="0">
                <a:solidFill>
                  <a:srgbClr val="CCCCCC"/>
                </a:solidFill>
                <a:latin typeface="Corbel"/>
                <a:cs typeface="Corbel"/>
              </a:rPr>
              <a:t>Couchbase</a:t>
            </a:r>
            <a:r>
              <a:rPr sz="1300" spc="-95" dirty="0">
                <a:solidFill>
                  <a:srgbClr val="CCCCCC"/>
                </a:solidFill>
                <a:latin typeface="Corbel"/>
                <a:cs typeface="Corbel"/>
              </a:rPr>
              <a:t> </a:t>
            </a: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Inc.</a:t>
            </a:r>
            <a:endParaRPr sz="13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6125" y="950621"/>
            <a:ext cx="117252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0" dirty="0"/>
              <a:t>Dev/Prod </a:t>
            </a:r>
            <a:r>
              <a:rPr spc="5" dirty="0"/>
              <a:t>with</a:t>
            </a:r>
            <a:r>
              <a:rPr spc="-395" dirty="0"/>
              <a:t> </a:t>
            </a:r>
            <a:r>
              <a:rPr spc="10" dirty="0"/>
              <a:t>Compose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745861" y="10521010"/>
            <a:ext cx="2120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21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8082" y="2691991"/>
            <a:ext cx="9027609" cy="43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9965" y="2712933"/>
            <a:ext cx="8943842" cy="4247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9965" y="2712933"/>
            <a:ext cx="8943975" cy="4247515"/>
          </a:xfrm>
          <a:custGeom>
            <a:avLst/>
            <a:gdLst/>
            <a:ahLst/>
            <a:cxnLst/>
            <a:rect l="l" t="t" r="r" b="b"/>
            <a:pathLst>
              <a:path w="8943975" h="4247515">
                <a:moveTo>
                  <a:pt x="0" y="0"/>
                </a:moveTo>
                <a:lnTo>
                  <a:pt x="8943811" y="0"/>
                </a:lnTo>
                <a:lnTo>
                  <a:pt x="8943811" y="4247514"/>
                </a:lnTo>
                <a:lnTo>
                  <a:pt x="0" y="4247514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8206" y="2971502"/>
            <a:ext cx="5888355" cy="370077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db-dev:</a:t>
            </a:r>
            <a:endParaRPr sz="2450">
              <a:latin typeface="Lucida Sans Typewriter"/>
              <a:cs typeface="Lucida Sans Typewriter"/>
            </a:endParaRPr>
          </a:p>
          <a:p>
            <a:pPr marL="390525" marR="571500">
              <a:lnSpc>
                <a:spcPts val="2890"/>
              </a:lnSpc>
              <a:spcBef>
                <a:spcPts val="115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arungupta/couchbase  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 . .</a:t>
            </a:r>
            <a:r>
              <a:rPr sz="2450" b="1" spc="-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  <a:p>
            <a:pPr marL="1270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</a:t>
            </a:r>
            <a:endParaRPr sz="2450">
              <a:latin typeface="Lucida Sans Typewriter"/>
              <a:cs typeface="Lucida Sans Typewriter"/>
            </a:endParaRPr>
          </a:p>
          <a:p>
            <a:pPr marL="390525" marR="950594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image:</a:t>
            </a:r>
            <a:r>
              <a:rPr sz="2450" b="1" spc="-2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arungupta/wildfly  environment: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-2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COUCHBASE_URI=db-dev:8093</a:t>
            </a:r>
            <a:endParaRPr sz="2450">
              <a:latin typeface="Lucida Sans Typewriter"/>
              <a:cs typeface="Lucida Sans Typewriter"/>
            </a:endParaRPr>
          </a:p>
          <a:p>
            <a:pPr marL="39052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768985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8080:8080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4451" y="8030654"/>
            <a:ext cx="9149627" cy="3023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6335" y="8051595"/>
            <a:ext cx="9065860" cy="2940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6335" y="8051597"/>
            <a:ext cx="9065895" cy="2940685"/>
          </a:xfrm>
          <a:custGeom>
            <a:avLst/>
            <a:gdLst/>
            <a:ahLst/>
            <a:cxnLst/>
            <a:rect l="l" t="t" r="r" b="b"/>
            <a:pathLst>
              <a:path w="9065895" h="2940684">
                <a:moveTo>
                  <a:pt x="0" y="0"/>
                </a:moveTo>
                <a:lnTo>
                  <a:pt x="9065870" y="0"/>
                </a:lnTo>
                <a:lnTo>
                  <a:pt x="9065870" y="2940159"/>
                </a:lnTo>
                <a:lnTo>
                  <a:pt x="0" y="2940159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46335" y="8206944"/>
            <a:ext cx="9065895" cy="26015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8920" marR="6539230" indent="-189230">
              <a:lnSpc>
                <a:spcPts val="2890"/>
              </a:lnSpc>
              <a:spcBef>
                <a:spcPts val="26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web:  environment:</a:t>
            </a:r>
            <a:endParaRPr sz="2450">
              <a:latin typeface="Lucida Sans Typewriter"/>
              <a:cs typeface="Lucida Sans Typewriter"/>
            </a:endParaRPr>
          </a:p>
          <a:p>
            <a:pPr marL="815975">
              <a:lnSpc>
                <a:spcPts val="276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COUCHBASE_URI=db-prod:8093</a:t>
            </a:r>
            <a:endParaRPr sz="2450">
              <a:latin typeface="Lucida Sans Typewriter"/>
              <a:cs typeface="Lucida Sans Typewriter"/>
            </a:endParaRPr>
          </a:p>
          <a:p>
            <a:pPr marL="43751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ports:</a:t>
            </a:r>
            <a:endParaRPr sz="2450">
              <a:latin typeface="Lucida Sans Typewriter"/>
              <a:cs typeface="Lucida Sans Typewriter"/>
            </a:endParaRPr>
          </a:p>
          <a:p>
            <a:pPr marL="815975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80:8080</a:t>
            </a:r>
            <a:endParaRPr sz="2450">
              <a:latin typeface="Lucida Sans Typewriter"/>
              <a:cs typeface="Lucida Sans Typewriter"/>
            </a:endParaRPr>
          </a:p>
          <a:p>
            <a:pPr marL="437515" marR="6350000" indent="-378460">
              <a:lnSpc>
                <a:spcPts val="2890"/>
              </a:lnSpc>
              <a:spcBef>
                <a:spcPts val="11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db-prod:  image: . .</a:t>
            </a:r>
            <a:r>
              <a:rPr sz="2450" b="1" spc="-6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2098" y="8885311"/>
            <a:ext cx="1714500" cy="541020"/>
          </a:xfrm>
          <a:custGeom>
            <a:avLst/>
            <a:gdLst/>
            <a:ahLst/>
            <a:cxnLst/>
            <a:rect l="l" t="t" r="r" b="b"/>
            <a:pathLst>
              <a:path w="1714500" h="541020">
                <a:moveTo>
                  <a:pt x="1463902" y="79080"/>
                </a:moveTo>
                <a:lnTo>
                  <a:pt x="1519557" y="98372"/>
                </a:lnTo>
                <a:lnTo>
                  <a:pt x="1568255" y="118866"/>
                </a:lnTo>
                <a:lnTo>
                  <a:pt x="1609996" y="140401"/>
                </a:lnTo>
                <a:lnTo>
                  <a:pt x="1644781" y="162818"/>
                </a:lnTo>
                <a:lnTo>
                  <a:pt x="1693479" y="209655"/>
                </a:lnTo>
                <a:lnTo>
                  <a:pt x="1714349" y="258095"/>
                </a:lnTo>
                <a:lnTo>
                  <a:pt x="1714349" y="282515"/>
                </a:lnTo>
                <a:lnTo>
                  <a:pt x="1693479" y="330955"/>
                </a:lnTo>
                <a:lnTo>
                  <a:pt x="1644781" y="377792"/>
                </a:lnTo>
                <a:lnTo>
                  <a:pt x="1609996" y="400209"/>
                </a:lnTo>
                <a:lnTo>
                  <a:pt x="1568255" y="421745"/>
                </a:lnTo>
                <a:lnTo>
                  <a:pt x="1519557" y="442238"/>
                </a:lnTo>
                <a:lnTo>
                  <a:pt x="1463902" y="461530"/>
                </a:lnTo>
                <a:lnTo>
                  <a:pt x="1422719" y="473696"/>
                </a:lnTo>
                <a:lnTo>
                  <a:pt x="1379697" y="484849"/>
                </a:lnTo>
                <a:lnTo>
                  <a:pt x="1334996" y="494987"/>
                </a:lnTo>
                <a:lnTo>
                  <a:pt x="1288776" y="504112"/>
                </a:lnTo>
                <a:lnTo>
                  <a:pt x="1241197" y="512223"/>
                </a:lnTo>
                <a:lnTo>
                  <a:pt x="1192418" y="519320"/>
                </a:lnTo>
                <a:lnTo>
                  <a:pt x="1142601" y="525403"/>
                </a:lnTo>
                <a:lnTo>
                  <a:pt x="1091904" y="530472"/>
                </a:lnTo>
                <a:lnTo>
                  <a:pt x="1040488" y="534528"/>
                </a:lnTo>
                <a:lnTo>
                  <a:pt x="988512" y="537569"/>
                </a:lnTo>
                <a:lnTo>
                  <a:pt x="936136" y="539597"/>
                </a:lnTo>
                <a:lnTo>
                  <a:pt x="883520" y="540611"/>
                </a:lnTo>
                <a:lnTo>
                  <a:pt x="830825" y="540611"/>
                </a:lnTo>
                <a:lnTo>
                  <a:pt x="778209" y="539597"/>
                </a:lnTo>
                <a:lnTo>
                  <a:pt x="725834" y="537569"/>
                </a:lnTo>
                <a:lnTo>
                  <a:pt x="673858" y="534528"/>
                </a:lnTo>
                <a:lnTo>
                  <a:pt x="622441" y="530472"/>
                </a:lnTo>
                <a:lnTo>
                  <a:pt x="571745" y="525403"/>
                </a:lnTo>
                <a:lnTo>
                  <a:pt x="521927" y="519320"/>
                </a:lnTo>
                <a:lnTo>
                  <a:pt x="473149" y="512223"/>
                </a:lnTo>
                <a:lnTo>
                  <a:pt x="425570" y="504112"/>
                </a:lnTo>
                <a:lnTo>
                  <a:pt x="379351" y="494987"/>
                </a:lnTo>
                <a:lnTo>
                  <a:pt x="334650" y="484849"/>
                </a:lnTo>
                <a:lnTo>
                  <a:pt x="291628" y="473696"/>
                </a:lnTo>
                <a:lnTo>
                  <a:pt x="250445" y="461530"/>
                </a:lnTo>
                <a:lnTo>
                  <a:pt x="194790" y="442238"/>
                </a:lnTo>
                <a:lnTo>
                  <a:pt x="146093" y="421745"/>
                </a:lnTo>
                <a:lnTo>
                  <a:pt x="104352" y="400209"/>
                </a:lnTo>
                <a:lnTo>
                  <a:pt x="69568" y="377792"/>
                </a:lnTo>
                <a:lnTo>
                  <a:pt x="20870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870" y="209655"/>
                </a:lnTo>
                <a:lnTo>
                  <a:pt x="69568" y="162818"/>
                </a:lnTo>
                <a:lnTo>
                  <a:pt x="104352" y="140401"/>
                </a:lnTo>
                <a:lnTo>
                  <a:pt x="146093" y="118866"/>
                </a:lnTo>
                <a:lnTo>
                  <a:pt x="194790" y="98372"/>
                </a:lnTo>
                <a:lnTo>
                  <a:pt x="250445" y="79080"/>
                </a:lnTo>
                <a:lnTo>
                  <a:pt x="291628" y="66914"/>
                </a:lnTo>
                <a:lnTo>
                  <a:pt x="334650" y="55762"/>
                </a:lnTo>
                <a:lnTo>
                  <a:pt x="379351" y="45623"/>
                </a:lnTo>
                <a:lnTo>
                  <a:pt x="425570" y="36498"/>
                </a:lnTo>
                <a:lnTo>
                  <a:pt x="473149" y="28388"/>
                </a:lnTo>
                <a:lnTo>
                  <a:pt x="521927" y="21291"/>
                </a:lnTo>
                <a:lnTo>
                  <a:pt x="571745" y="15207"/>
                </a:lnTo>
                <a:lnTo>
                  <a:pt x="622441" y="10138"/>
                </a:lnTo>
                <a:lnTo>
                  <a:pt x="673858" y="6083"/>
                </a:lnTo>
                <a:lnTo>
                  <a:pt x="725834" y="3041"/>
                </a:lnTo>
                <a:lnTo>
                  <a:pt x="778209" y="1013"/>
                </a:lnTo>
                <a:lnTo>
                  <a:pt x="830825" y="0"/>
                </a:lnTo>
                <a:lnTo>
                  <a:pt x="883520" y="0"/>
                </a:lnTo>
                <a:lnTo>
                  <a:pt x="936136" y="1013"/>
                </a:lnTo>
                <a:lnTo>
                  <a:pt x="988512" y="3041"/>
                </a:lnTo>
                <a:lnTo>
                  <a:pt x="1040488" y="6083"/>
                </a:lnTo>
                <a:lnTo>
                  <a:pt x="1091904" y="10138"/>
                </a:lnTo>
                <a:lnTo>
                  <a:pt x="1142601" y="15207"/>
                </a:lnTo>
                <a:lnTo>
                  <a:pt x="1192418" y="21291"/>
                </a:lnTo>
                <a:lnTo>
                  <a:pt x="1241197" y="28388"/>
                </a:lnTo>
                <a:lnTo>
                  <a:pt x="1288776" y="36498"/>
                </a:lnTo>
                <a:lnTo>
                  <a:pt x="1334996" y="45623"/>
                </a:lnTo>
                <a:lnTo>
                  <a:pt x="1379697" y="55762"/>
                </a:lnTo>
                <a:lnTo>
                  <a:pt x="1422719" y="66914"/>
                </a:lnTo>
                <a:lnTo>
                  <a:pt x="1463902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965992" y="2741142"/>
            <a:ext cx="37623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80" dirty="0">
                <a:latin typeface="Arial"/>
                <a:cs typeface="Arial"/>
              </a:rPr>
              <a:t>docke</a:t>
            </a:r>
            <a:r>
              <a:rPr sz="3100" spc="-165" dirty="0">
                <a:latin typeface="Arial"/>
                <a:cs typeface="Arial"/>
              </a:rPr>
              <a:t>r</a:t>
            </a:r>
            <a:r>
              <a:rPr sz="3100" spc="40" dirty="0">
                <a:latin typeface="Arial"/>
                <a:cs typeface="Arial"/>
              </a:rPr>
              <a:t>-compose.yml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45051" y="8102236"/>
            <a:ext cx="26714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40" dirty="0">
                <a:latin typeface="Arial"/>
                <a:cs typeface="Arial"/>
              </a:rPr>
              <a:t>production.yml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910631" y="9115496"/>
            <a:ext cx="5489058" cy="1924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52515" y="9136438"/>
            <a:ext cx="5405290" cy="1840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52515" y="9136433"/>
            <a:ext cx="5405755" cy="1840864"/>
          </a:xfrm>
          <a:custGeom>
            <a:avLst/>
            <a:gdLst/>
            <a:ahLst/>
            <a:cxnLst/>
            <a:rect l="l" t="t" r="r" b="b"/>
            <a:pathLst>
              <a:path w="5405755" h="1840865">
                <a:moveTo>
                  <a:pt x="0" y="0"/>
                </a:moveTo>
                <a:lnTo>
                  <a:pt x="5405280" y="0"/>
                </a:lnTo>
                <a:lnTo>
                  <a:pt x="5405280" y="1840492"/>
                </a:lnTo>
                <a:lnTo>
                  <a:pt x="0" y="184049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952515" y="9285446"/>
            <a:ext cx="5405755" cy="1502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150">
              <a:lnSpc>
                <a:spcPts val="2915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up</a:t>
            </a:r>
            <a:endParaRPr sz="2450">
              <a:latin typeface="Lucida Sans Typewriter"/>
              <a:cs typeface="Lucida Sans Typewriter"/>
            </a:endParaRPr>
          </a:p>
          <a:p>
            <a:pPr marL="5715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-f</a:t>
            </a:r>
            <a:r>
              <a:rPr sz="2450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docker-compose.yml</a:t>
            </a:r>
            <a:endParaRPr sz="2450">
              <a:latin typeface="Lucida Sans Typewriter"/>
              <a:cs typeface="Lucida Sans Typewriter"/>
            </a:endParaRPr>
          </a:p>
          <a:p>
            <a:pPr marL="57150">
              <a:lnSpc>
                <a:spcPts val="288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-f</a:t>
            </a:r>
            <a:r>
              <a:rPr sz="2450" b="1" spc="0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production.yml</a:t>
            </a:r>
            <a:endParaRPr sz="2450">
              <a:latin typeface="Lucida Sans Typewriter"/>
              <a:cs typeface="Lucida Sans Typewriter"/>
            </a:endParaRPr>
          </a:p>
          <a:p>
            <a:pPr marL="57150">
              <a:lnSpc>
                <a:spcPts val="2915"/>
              </a:lnSpc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3147" y="6313954"/>
            <a:ext cx="4338590" cy="6782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95030" y="6334896"/>
            <a:ext cx="4254823" cy="5944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95030" y="6334896"/>
            <a:ext cx="4255135" cy="594995"/>
          </a:xfrm>
          <a:custGeom>
            <a:avLst/>
            <a:gdLst/>
            <a:ahLst/>
            <a:cxnLst/>
            <a:rect l="l" t="t" r="r" b="b"/>
            <a:pathLst>
              <a:path w="4255134" h="594995">
                <a:moveTo>
                  <a:pt x="0" y="0"/>
                </a:moveTo>
                <a:lnTo>
                  <a:pt x="4254739" y="0"/>
                </a:lnTo>
                <a:lnTo>
                  <a:pt x="4254739" y="594442"/>
                </a:lnTo>
                <a:lnTo>
                  <a:pt x="0" y="594442"/>
                </a:lnTo>
                <a:lnTo>
                  <a:pt x="0" y="0"/>
                </a:lnTo>
                <a:close/>
              </a:path>
            </a:pathLst>
          </a:custGeom>
          <a:solidFill>
            <a:srgbClr val="FFE02B">
              <a:alpha val="5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95030" y="6416423"/>
            <a:ext cx="42551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docker-compose up</a:t>
            </a:r>
            <a:r>
              <a:rPr sz="2450" b="1" spc="-1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450" b="1" spc="5" dirty="0">
                <a:solidFill>
                  <a:srgbClr val="FFFFFF"/>
                </a:solidFill>
                <a:latin typeface="Lucida Sans Typewriter"/>
                <a:cs typeface="Lucida Sans Typewriter"/>
              </a:rPr>
              <a:t>-d</a:t>
            </a:r>
            <a:endParaRPr sz="2450">
              <a:latin typeface="Lucida Sans Typewriter"/>
              <a:cs typeface="Lucida Sans Typewrit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27548" y="2912059"/>
            <a:ext cx="1724025" cy="541020"/>
          </a:xfrm>
          <a:custGeom>
            <a:avLst/>
            <a:gdLst/>
            <a:ahLst/>
            <a:cxnLst/>
            <a:rect l="l" t="t" r="r" b="b"/>
            <a:pathLst>
              <a:path w="1724025" h="541020">
                <a:moveTo>
                  <a:pt x="1471719" y="79080"/>
                </a:moveTo>
                <a:lnTo>
                  <a:pt x="1527671" y="98372"/>
                </a:lnTo>
                <a:lnTo>
                  <a:pt x="1576630" y="118866"/>
                </a:lnTo>
                <a:lnTo>
                  <a:pt x="1618594" y="140401"/>
                </a:lnTo>
                <a:lnTo>
                  <a:pt x="1653564" y="162818"/>
                </a:lnTo>
                <a:lnTo>
                  <a:pt x="1702523" y="209655"/>
                </a:lnTo>
                <a:lnTo>
                  <a:pt x="1723505" y="258095"/>
                </a:lnTo>
                <a:lnTo>
                  <a:pt x="1723505" y="282515"/>
                </a:lnTo>
                <a:lnTo>
                  <a:pt x="1702523" y="330955"/>
                </a:lnTo>
                <a:lnTo>
                  <a:pt x="1653564" y="377792"/>
                </a:lnTo>
                <a:lnTo>
                  <a:pt x="1618594" y="400209"/>
                </a:lnTo>
                <a:lnTo>
                  <a:pt x="1576630" y="421745"/>
                </a:lnTo>
                <a:lnTo>
                  <a:pt x="1527671" y="442238"/>
                </a:lnTo>
                <a:lnTo>
                  <a:pt x="1471719" y="461530"/>
                </a:lnTo>
                <a:lnTo>
                  <a:pt x="1430316" y="473696"/>
                </a:lnTo>
                <a:lnTo>
                  <a:pt x="1387064" y="484849"/>
                </a:lnTo>
                <a:lnTo>
                  <a:pt x="1342124" y="494987"/>
                </a:lnTo>
                <a:lnTo>
                  <a:pt x="1295657" y="504112"/>
                </a:lnTo>
                <a:lnTo>
                  <a:pt x="1247824" y="512223"/>
                </a:lnTo>
                <a:lnTo>
                  <a:pt x="1198785" y="519320"/>
                </a:lnTo>
                <a:lnTo>
                  <a:pt x="1148702" y="525403"/>
                </a:lnTo>
                <a:lnTo>
                  <a:pt x="1097734" y="530472"/>
                </a:lnTo>
                <a:lnTo>
                  <a:pt x="1046043" y="534528"/>
                </a:lnTo>
                <a:lnTo>
                  <a:pt x="993789" y="537569"/>
                </a:lnTo>
                <a:lnTo>
                  <a:pt x="941134" y="539597"/>
                </a:lnTo>
                <a:lnTo>
                  <a:pt x="888238" y="540611"/>
                </a:lnTo>
                <a:lnTo>
                  <a:pt x="835261" y="540611"/>
                </a:lnTo>
                <a:lnTo>
                  <a:pt x="782364" y="539597"/>
                </a:lnTo>
                <a:lnTo>
                  <a:pt x="729709" y="537569"/>
                </a:lnTo>
                <a:lnTo>
                  <a:pt x="677456" y="534528"/>
                </a:lnTo>
                <a:lnTo>
                  <a:pt x="625765" y="530472"/>
                </a:lnTo>
                <a:lnTo>
                  <a:pt x="574797" y="525403"/>
                </a:lnTo>
                <a:lnTo>
                  <a:pt x="524714" y="519320"/>
                </a:lnTo>
                <a:lnTo>
                  <a:pt x="475676" y="512223"/>
                </a:lnTo>
                <a:lnTo>
                  <a:pt x="427843" y="504112"/>
                </a:lnTo>
                <a:lnTo>
                  <a:pt x="381376" y="494987"/>
                </a:lnTo>
                <a:lnTo>
                  <a:pt x="336437" y="484849"/>
                </a:lnTo>
                <a:lnTo>
                  <a:pt x="293185" y="473696"/>
                </a:lnTo>
                <a:lnTo>
                  <a:pt x="251782" y="461530"/>
                </a:lnTo>
                <a:lnTo>
                  <a:pt x="195831" y="442238"/>
                </a:lnTo>
                <a:lnTo>
                  <a:pt x="146873" y="421745"/>
                </a:lnTo>
                <a:lnTo>
                  <a:pt x="104909" y="400209"/>
                </a:lnTo>
                <a:lnTo>
                  <a:pt x="69939" y="377792"/>
                </a:lnTo>
                <a:lnTo>
                  <a:pt x="20981" y="330955"/>
                </a:lnTo>
                <a:lnTo>
                  <a:pt x="0" y="282515"/>
                </a:lnTo>
                <a:lnTo>
                  <a:pt x="0" y="258095"/>
                </a:lnTo>
                <a:lnTo>
                  <a:pt x="20981" y="209655"/>
                </a:lnTo>
                <a:lnTo>
                  <a:pt x="69939" y="162818"/>
                </a:lnTo>
                <a:lnTo>
                  <a:pt x="104909" y="140401"/>
                </a:lnTo>
                <a:lnTo>
                  <a:pt x="146873" y="118866"/>
                </a:lnTo>
                <a:lnTo>
                  <a:pt x="195831" y="98372"/>
                </a:lnTo>
                <a:lnTo>
                  <a:pt x="251782" y="79080"/>
                </a:lnTo>
                <a:lnTo>
                  <a:pt x="293185" y="66914"/>
                </a:lnTo>
                <a:lnTo>
                  <a:pt x="336437" y="55762"/>
                </a:lnTo>
                <a:lnTo>
                  <a:pt x="381376" y="45623"/>
                </a:lnTo>
                <a:lnTo>
                  <a:pt x="427843" y="36498"/>
                </a:lnTo>
                <a:lnTo>
                  <a:pt x="475676" y="28388"/>
                </a:lnTo>
                <a:lnTo>
                  <a:pt x="524714" y="21291"/>
                </a:lnTo>
                <a:lnTo>
                  <a:pt x="574797" y="15207"/>
                </a:lnTo>
                <a:lnTo>
                  <a:pt x="625765" y="10138"/>
                </a:lnTo>
                <a:lnTo>
                  <a:pt x="677456" y="6083"/>
                </a:lnTo>
                <a:lnTo>
                  <a:pt x="729709" y="3041"/>
                </a:lnTo>
                <a:lnTo>
                  <a:pt x="782364" y="1013"/>
                </a:lnTo>
                <a:lnTo>
                  <a:pt x="835261" y="0"/>
                </a:lnTo>
                <a:lnTo>
                  <a:pt x="888238" y="0"/>
                </a:lnTo>
                <a:lnTo>
                  <a:pt x="941134" y="1013"/>
                </a:lnTo>
                <a:lnTo>
                  <a:pt x="993789" y="3041"/>
                </a:lnTo>
                <a:lnTo>
                  <a:pt x="1046043" y="6083"/>
                </a:lnTo>
                <a:lnTo>
                  <a:pt x="1097734" y="10138"/>
                </a:lnTo>
                <a:lnTo>
                  <a:pt x="1148702" y="15207"/>
                </a:lnTo>
                <a:lnTo>
                  <a:pt x="1198785" y="21291"/>
                </a:lnTo>
                <a:lnTo>
                  <a:pt x="1247824" y="28388"/>
                </a:lnTo>
                <a:lnTo>
                  <a:pt x="1295657" y="36498"/>
                </a:lnTo>
                <a:lnTo>
                  <a:pt x="1342124" y="45623"/>
                </a:lnTo>
                <a:lnTo>
                  <a:pt x="1387064" y="55762"/>
                </a:lnTo>
                <a:lnTo>
                  <a:pt x="1430316" y="66914"/>
                </a:lnTo>
                <a:lnTo>
                  <a:pt x="1471719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15092" y="5492642"/>
            <a:ext cx="1583690" cy="541020"/>
          </a:xfrm>
          <a:custGeom>
            <a:avLst/>
            <a:gdLst/>
            <a:ahLst/>
            <a:cxnLst/>
            <a:rect l="l" t="t" r="r" b="b"/>
            <a:pathLst>
              <a:path w="1583690" h="541020">
                <a:moveTo>
                  <a:pt x="1351445" y="79057"/>
                </a:moveTo>
                <a:lnTo>
                  <a:pt x="1405790" y="99596"/>
                </a:lnTo>
                <a:lnTo>
                  <a:pt x="1452890" y="121481"/>
                </a:lnTo>
                <a:lnTo>
                  <a:pt x="1492743" y="144519"/>
                </a:lnTo>
                <a:lnTo>
                  <a:pt x="1525350" y="168518"/>
                </a:lnTo>
                <a:lnTo>
                  <a:pt x="1568826" y="218631"/>
                </a:lnTo>
                <a:lnTo>
                  <a:pt x="1583318" y="270282"/>
                </a:lnTo>
                <a:lnTo>
                  <a:pt x="1579695" y="296204"/>
                </a:lnTo>
                <a:lnTo>
                  <a:pt x="1550711" y="347278"/>
                </a:lnTo>
                <a:lnTo>
                  <a:pt x="1492743" y="396045"/>
                </a:lnTo>
                <a:lnTo>
                  <a:pt x="1452890" y="419083"/>
                </a:lnTo>
                <a:lnTo>
                  <a:pt x="1405790" y="440968"/>
                </a:lnTo>
                <a:lnTo>
                  <a:pt x="1351445" y="461507"/>
                </a:lnTo>
                <a:lnTo>
                  <a:pt x="1310062" y="474683"/>
                </a:lnTo>
                <a:lnTo>
                  <a:pt x="1266690" y="486662"/>
                </a:lnTo>
                <a:lnTo>
                  <a:pt x="1221518" y="497442"/>
                </a:lnTo>
                <a:lnTo>
                  <a:pt x="1174735" y="507025"/>
                </a:lnTo>
                <a:lnTo>
                  <a:pt x="1126532" y="515410"/>
                </a:lnTo>
                <a:lnTo>
                  <a:pt x="1077097" y="522597"/>
                </a:lnTo>
                <a:lnTo>
                  <a:pt x="1026620" y="528586"/>
                </a:lnTo>
                <a:lnTo>
                  <a:pt x="975291" y="533378"/>
                </a:lnTo>
                <a:lnTo>
                  <a:pt x="923298" y="536971"/>
                </a:lnTo>
                <a:lnTo>
                  <a:pt x="870832" y="539367"/>
                </a:lnTo>
                <a:lnTo>
                  <a:pt x="818082" y="540565"/>
                </a:lnTo>
                <a:lnTo>
                  <a:pt x="765237" y="540565"/>
                </a:lnTo>
                <a:lnTo>
                  <a:pt x="712486" y="539367"/>
                </a:lnTo>
                <a:lnTo>
                  <a:pt x="660020" y="536971"/>
                </a:lnTo>
                <a:lnTo>
                  <a:pt x="608028" y="533378"/>
                </a:lnTo>
                <a:lnTo>
                  <a:pt x="556698" y="528586"/>
                </a:lnTo>
                <a:lnTo>
                  <a:pt x="506221" y="522597"/>
                </a:lnTo>
                <a:lnTo>
                  <a:pt x="456786" y="515410"/>
                </a:lnTo>
                <a:lnTo>
                  <a:pt x="408582" y="507025"/>
                </a:lnTo>
                <a:lnTo>
                  <a:pt x="361800" y="497442"/>
                </a:lnTo>
                <a:lnTo>
                  <a:pt x="316627" y="486662"/>
                </a:lnTo>
                <a:lnTo>
                  <a:pt x="273255" y="474683"/>
                </a:lnTo>
                <a:lnTo>
                  <a:pt x="231871" y="461507"/>
                </a:lnTo>
                <a:lnTo>
                  <a:pt x="177526" y="440968"/>
                </a:lnTo>
                <a:lnTo>
                  <a:pt x="130427" y="419083"/>
                </a:lnTo>
                <a:lnTo>
                  <a:pt x="90574" y="396045"/>
                </a:lnTo>
                <a:lnTo>
                  <a:pt x="57967" y="372046"/>
                </a:lnTo>
                <a:lnTo>
                  <a:pt x="14491" y="321933"/>
                </a:lnTo>
                <a:lnTo>
                  <a:pt x="0" y="270282"/>
                </a:lnTo>
                <a:lnTo>
                  <a:pt x="3622" y="244361"/>
                </a:lnTo>
                <a:lnTo>
                  <a:pt x="32606" y="193286"/>
                </a:lnTo>
                <a:lnTo>
                  <a:pt x="90574" y="144519"/>
                </a:lnTo>
                <a:lnTo>
                  <a:pt x="130427" y="121481"/>
                </a:lnTo>
                <a:lnTo>
                  <a:pt x="177526" y="99596"/>
                </a:lnTo>
                <a:lnTo>
                  <a:pt x="231871" y="79057"/>
                </a:lnTo>
                <a:lnTo>
                  <a:pt x="273255" y="65881"/>
                </a:lnTo>
                <a:lnTo>
                  <a:pt x="316627" y="53903"/>
                </a:lnTo>
                <a:lnTo>
                  <a:pt x="361800" y="43122"/>
                </a:lnTo>
                <a:lnTo>
                  <a:pt x="408582" y="33539"/>
                </a:lnTo>
                <a:lnTo>
                  <a:pt x="456786" y="25154"/>
                </a:lnTo>
                <a:lnTo>
                  <a:pt x="506221" y="17967"/>
                </a:lnTo>
                <a:lnTo>
                  <a:pt x="556698" y="11978"/>
                </a:lnTo>
                <a:lnTo>
                  <a:pt x="608028" y="7187"/>
                </a:lnTo>
                <a:lnTo>
                  <a:pt x="660020" y="3593"/>
                </a:lnTo>
                <a:lnTo>
                  <a:pt x="712486" y="1197"/>
                </a:lnTo>
                <a:lnTo>
                  <a:pt x="765237" y="0"/>
                </a:lnTo>
                <a:lnTo>
                  <a:pt x="818082" y="0"/>
                </a:lnTo>
                <a:lnTo>
                  <a:pt x="870832" y="1197"/>
                </a:lnTo>
                <a:lnTo>
                  <a:pt x="923298" y="3593"/>
                </a:lnTo>
                <a:lnTo>
                  <a:pt x="975291" y="7187"/>
                </a:lnTo>
                <a:lnTo>
                  <a:pt x="1026620" y="11978"/>
                </a:lnTo>
                <a:lnTo>
                  <a:pt x="1077097" y="17967"/>
                </a:lnTo>
                <a:lnTo>
                  <a:pt x="1126532" y="25154"/>
                </a:lnTo>
                <a:lnTo>
                  <a:pt x="1174735" y="33539"/>
                </a:lnTo>
                <a:lnTo>
                  <a:pt x="1221518" y="43122"/>
                </a:lnTo>
                <a:lnTo>
                  <a:pt x="1266690" y="53903"/>
                </a:lnTo>
                <a:lnTo>
                  <a:pt x="1310062" y="65881"/>
                </a:lnTo>
                <a:lnTo>
                  <a:pt x="1351445" y="79057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0109" y="3083109"/>
            <a:ext cx="2766060" cy="2197735"/>
          </a:xfrm>
          <a:custGeom>
            <a:avLst/>
            <a:gdLst/>
            <a:ahLst/>
            <a:cxnLst/>
            <a:rect l="l" t="t" r="r" b="b"/>
            <a:pathLst>
              <a:path w="2766059" h="2197735">
                <a:moveTo>
                  <a:pt x="2750517" y="2197578"/>
                </a:moveTo>
                <a:lnTo>
                  <a:pt x="2757403" y="2122233"/>
                </a:lnTo>
                <a:lnTo>
                  <a:pt x="2760542" y="2073466"/>
                </a:lnTo>
                <a:lnTo>
                  <a:pt x="2762929" y="2025265"/>
                </a:lnTo>
                <a:lnTo>
                  <a:pt x="2764563" y="1977630"/>
                </a:lnTo>
                <a:lnTo>
                  <a:pt x="2765445" y="1930563"/>
                </a:lnTo>
                <a:lnTo>
                  <a:pt x="2765574" y="1884063"/>
                </a:lnTo>
                <a:lnTo>
                  <a:pt x="2764951" y="1838129"/>
                </a:lnTo>
                <a:lnTo>
                  <a:pt x="2763575" y="1792762"/>
                </a:lnTo>
                <a:lnTo>
                  <a:pt x="2761447" y="1747962"/>
                </a:lnTo>
                <a:lnTo>
                  <a:pt x="2758566" y="1703729"/>
                </a:lnTo>
                <a:lnTo>
                  <a:pt x="2754933" y="1660063"/>
                </a:lnTo>
                <a:lnTo>
                  <a:pt x="2750547" y="1616964"/>
                </a:lnTo>
                <a:lnTo>
                  <a:pt x="2745408" y="1574431"/>
                </a:lnTo>
                <a:lnTo>
                  <a:pt x="2739517" y="1532465"/>
                </a:lnTo>
                <a:lnTo>
                  <a:pt x="2732874" y="1491067"/>
                </a:lnTo>
                <a:lnTo>
                  <a:pt x="2725478" y="1450235"/>
                </a:lnTo>
                <a:lnTo>
                  <a:pt x="2717330" y="1409969"/>
                </a:lnTo>
                <a:lnTo>
                  <a:pt x="2708429" y="1370271"/>
                </a:lnTo>
                <a:lnTo>
                  <a:pt x="2698776" y="1331140"/>
                </a:lnTo>
                <a:lnTo>
                  <a:pt x="2688370" y="1292575"/>
                </a:lnTo>
                <a:lnTo>
                  <a:pt x="2677211" y="1254577"/>
                </a:lnTo>
                <a:lnTo>
                  <a:pt x="2665300" y="1217146"/>
                </a:lnTo>
                <a:lnTo>
                  <a:pt x="2652637" y="1180282"/>
                </a:lnTo>
                <a:lnTo>
                  <a:pt x="2639221" y="1143985"/>
                </a:lnTo>
                <a:lnTo>
                  <a:pt x="2625053" y="1108255"/>
                </a:lnTo>
                <a:lnTo>
                  <a:pt x="2610132" y="1073091"/>
                </a:lnTo>
                <a:lnTo>
                  <a:pt x="2578032" y="1004465"/>
                </a:lnTo>
                <a:lnTo>
                  <a:pt x="2542923" y="938105"/>
                </a:lnTo>
                <a:lnTo>
                  <a:pt x="2504803" y="874014"/>
                </a:lnTo>
                <a:lnTo>
                  <a:pt x="2463674" y="812189"/>
                </a:lnTo>
                <a:lnTo>
                  <a:pt x="2419535" y="752632"/>
                </a:lnTo>
                <a:lnTo>
                  <a:pt x="2372385" y="695343"/>
                </a:lnTo>
                <a:lnTo>
                  <a:pt x="2322226" y="640320"/>
                </a:lnTo>
                <a:lnTo>
                  <a:pt x="2269056" y="587565"/>
                </a:lnTo>
                <a:lnTo>
                  <a:pt x="2212877" y="537078"/>
                </a:lnTo>
                <a:lnTo>
                  <a:pt x="2153687" y="488858"/>
                </a:lnTo>
                <a:lnTo>
                  <a:pt x="2122963" y="465598"/>
                </a:lnTo>
                <a:lnTo>
                  <a:pt x="2091487" y="442905"/>
                </a:lnTo>
                <a:lnTo>
                  <a:pt x="2059259" y="420779"/>
                </a:lnTo>
                <a:lnTo>
                  <a:pt x="2026278" y="399220"/>
                </a:lnTo>
                <a:lnTo>
                  <a:pt x="1992544" y="378227"/>
                </a:lnTo>
                <a:lnTo>
                  <a:pt x="1958058" y="357802"/>
                </a:lnTo>
                <a:lnTo>
                  <a:pt x="1922820" y="337943"/>
                </a:lnTo>
                <a:lnTo>
                  <a:pt x="1886829" y="318651"/>
                </a:lnTo>
                <a:lnTo>
                  <a:pt x="1850085" y="299926"/>
                </a:lnTo>
                <a:lnTo>
                  <a:pt x="1812589" y="281768"/>
                </a:lnTo>
                <a:lnTo>
                  <a:pt x="1774341" y="264177"/>
                </a:lnTo>
                <a:lnTo>
                  <a:pt x="1735340" y="247152"/>
                </a:lnTo>
                <a:lnTo>
                  <a:pt x="1695586" y="230694"/>
                </a:lnTo>
                <a:lnTo>
                  <a:pt x="1655080" y="214804"/>
                </a:lnTo>
                <a:lnTo>
                  <a:pt x="1613822" y="199480"/>
                </a:lnTo>
                <a:lnTo>
                  <a:pt x="1571810" y="184723"/>
                </a:lnTo>
                <a:lnTo>
                  <a:pt x="1529047" y="170532"/>
                </a:lnTo>
                <a:lnTo>
                  <a:pt x="1485531" y="156909"/>
                </a:lnTo>
                <a:lnTo>
                  <a:pt x="1441262" y="143852"/>
                </a:lnTo>
                <a:lnTo>
                  <a:pt x="1396241" y="131362"/>
                </a:lnTo>
                <a:lnTo>
                  <a:pt x="1350468" y="119440"/>
                </a:lnTo>
                <a:lnTo>
                  <a:pt x="1303942" y="108084"/>
                </a:lnTo>
                <a:lnTo>
                  <a:pt x="1256663" y="97294"/>
                </a:lnTo>
                <a:lnTo>
                  <a:pt x="1208632" y="87072"/>
                </a:lnTo>
                <a:lnTo>
                  <a:pt x="1159849" y="77416"/>
                </a:lnTo>
                <a:lnTo>
                  <a:pt x="1110312" y="68328"/>
                </a:lnTo>
                <a:lnTo>
                  <a:pt x="1060024" y="59806"/>
                </a:lnTo>
                <a:lnTo>
                  <a:pt x="1008983" y="51851"/>
                </a:lnTo>
                <a:lnTo>
                  <a:pt x="957189" y="44463"/>
                </a:lnTo>
                <a:lnTo>
                  <a:pt x="904643" y="37641"/>
                </a:lnTo>
                <a:lnTo>
                  <a:pt x="851345" y="31387"/>
                </a:lnTo>
                <a:lnTo>
                  <a:pt x="797294" y="25699"/>
                </a:lnTo>
                <a:lnTo>
                  <a:pt x="742490" y="20579"/>
                </a:lnTo>
                <a:lnTo>
                  <a:pt x="686934" y="16025"/>
                </a:lnTo>
                <a:lnTo>
                  <a:pt x="630626" y="12038"/>
                </a:lnTo>
                <a:lnTo>
                  <a:pt x="573564" y="8617"/>
                </a:lnTo>
                <a:lnTo>
                  <a:pt x="515751" y="5764"/>
                </a:lnTo>
                <a:lnTo>
                  <a:pt x="457185" y="3477"/>
                </a:lnTo>
                <a:lnTo>
                  <a:pt x="397866" y="1758"/>
                </a:lnTo>
                <a:lnTo>
                  <a:pt x="337795" y="605"/>
                </a:lnTo>
                <a:lnTo>
                  <a:pt x="276972" y="19"/>
                </a:lnTo>
                <a:lnTo>
                  <a:pt x="215396" y="0"/>
                </a:lnTo>
                <a:lnTo>
                  <a:pt x="153067" y="547"/>
                </a:lnTo>
                <a:lnTo>
                  <a:pt x="89986" y="1662"/>
                </a:lnTo>
                <a:lnTo>
                  <a:pt x="26153" y="3343"/>
                </a:lnTo>
                <a:lnTo>
                  <a:pt x="0" y="4498"/>
                </a:lnTo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42862" y="2979752"/>
            <a:ext cx="218440" cy="213995"/>
          </a:xfrm>
          <a:custGeom>
            <a:avLst/>
            <a:gdLst/>
            <a:ahLst/>
            <a:cxnLst/>
            <a:rect l="l" t="t" r="r" b="b"/>
            <a:pathLst>
              <a:path w="218439" h="213994">
                <a:moveTo>
                  <a:pt x="208684" y="0"/>
                </a:moveTo>
                <a:lnTo>
                  <a:pt x="0" y="116122"/>
                </a:lnTo>
                <a:lnTo>
                  <a:pt x="218108" y="213407"/>
                </a:lnTo>
                <a:lnTo>
                  <a:pt x="208684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77509" y="5242489"/>
            <a:ext cx="212725" cy="224790"/>
          </a:xfrm>
          <a:custGeom>
            <a:avLst/>
            <a:gdLst/>
            <a:ahLst/>
            <a:cxnLst/>
            <a:rect l="l" t="t" r="r" b="b"/>
            <a:pathLst>
              <a:path w="212725" h="224789">
                <a:moveTo>
                  <a:pt x="0" y="0"/>
                </a:moveTo>
                <a:lnTo>
                  <a:pt x="81714" y="224401"/>
                </a:lnTo>
                <a:lnTo>
                  <a:pt x="212213" y="24386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90013" y="9607792"/>
            <a:ext cx="1776730" cy="541020"/>
          </a:xfrm>
          <a:custGeom>
            <a:avLst/>
            <a:gdLst/>
            <a:ahLst/>
            <a:cxnLst/>
            <a:rect l="l" t="t" r="r" b="b"/>
            <a:pathLst>
              <a:path w="1776729" h="541020">
                <a:moveTo>
                  <a:pt x="1516131" y="79080"/>
                </a:moveTo>
                <a:lnTo>
                  <a:pt x="1570726" y="97267"/>
                </a:lnTo>
                <a:lnTo>
                  <a:pt x="1618898" y="116534"/>
                </a:lnTo>
                <a:lnTo>
                  <a:pt x="1660647" y="136746"/>
                </a:lnTo>
                <a:lnTo>
                  <a:pt x="1695973" y="157769"/>
                </a:lnTo>
                <a:lnTo>
                  <a:pt x="1747356" y="201703"/>
                </a:lnTo>
                <a:lnTo>
                  <a:pt x="1773048" y="247258"/>
                </a:lnTo>
                <a:lnTo>
                  <a:pt x="1776259" y="270305"/>
                </a:lnTo>
                <a:lnTo>
                  <a:pt x="1773048" y="293353"/>
                </a:lnTo>
                <a:lnTo>
                  <a:pt x="1747356" y="338907"/>
                </a:lnTo>
                <a:lnTo>
                  <a:pt x="1695973" y="382842"/>
                </a:lnTo>
                <a:lnTo>
                  <a:pt x="1660647" y="403864"/>
                </a:lnTo>
                <a:lnTo>
                  <a:pt x="1618898" y="424076"/>
                </a:lnTo>
                <a:lnTo>
                  <a:pt x="1570726" y="443343"/>
                </a:lnTo>
                <a:lnTo>
                  <a:pt x="1516131" y="461530"/>
                </a:lnTo>
                <a:lnTo>
                  <a:pt x="1473504" y="473696"/>
                </a:lnTo>
                <a:lnTo>
                  <a:pt x="1428973" y="484849"/>
                </a:lnTo>
                <a:lnTo>
                  <a:pt x="1382705" y="494987"/>
                </a:lnTo>
                <a:lnTo>
                  <a:pt x="1334865" y="504112"/>
                </a:lnTo>
                <a:lnTo>
                  <a:pt x="1285617" y="512223"/>
                </a:lnTo>
                <a:lnTo>
                  <a:pt x="1235129" y="519320"/>
                </a:lnTo>
                <a:lnTo>
                  <a:pt x="1183565" y="525403"/>
                </a:lnTo>
                <a:lnTo>
                  <a:pt x="1131090" y="530472"/>
                </a:lnTo>
                <a:lnTo>
                  <a:pt x="1077871" y="534528"/>
                </a:lnTo>
                <a:lnTo>
                  <a:pt x="1024072" y="537569"/>
                </a:lnTo>
                <a:lnTo>
                  <a:pt x="969860" y="539597"/>
                </a:lnTo>
                <a:lnTo>
                  <a:pt x="915400" y="540611"/>
                </a:lnTo>
                <a:lnTo>
                  <a:pt x="860857" y="540611"/>
                </a:lnTo>
                <a:lnTo>
                  <a:pt x="806396" y="539597"/>
                </a:lnTo>
                <a:lnTo>
                  <a:pt x="752184" y="537569"/>
                </a:lnTo>
                <a:lnTo>
                  <a:pt x="698386" y="534528"/>
                </a:lnTo>
                <a:lnTo>
                  <a:pt x="645166" y="530472"/>
                </a:lnTo>
                <a:lnTo>
                  <a:pt x="592692" y="525403"/>
                </a:lnTo>
                <a:lnTo>
                  <a:pt x="541128" y="519320"/>
                </a:lnTo>
                <a:lnTo>
                  <a:pt x="490640" y="512223"/>
                </a:lnTo>
                <a:lnTo>
                  <a:pt x="441392" y="504112"/>
                </a:lnTo>
                <a:lnTo>
                  <a:pt x="393552" y="494987"/>
                </a:lnTo>
                <a:lnTo>
                  <a:pt x="347284" y="484849"/>
                </a:lnTo>
                <a:lnTo>
                  <a:pt x="302754" y="473696"/>
                </a:lnTo>
                <a:lnTo>
                  <a:pt x="260127" y="461530"/>
                </a:lnTo>
                <a:lnTo>
                  <a:pt x="205532" y="443343"/>
                </a:lnTo>
                <a:lnTo>
                  <a:pt x="157360" y="424076"/>
                </a:lnTo>
                <a:lnTo>
                  <a:pt x="115612" y="403864"/>
                </a:lnTo>
                <a:lnTo>
                  <a:pt x="80286" y="382842"/>
                </a:lnTo>
                <a:lnTo>
                  <a:pt x="28903" y="338907"/>
                </a:lnTo>
                <a:lnTo>
                  <a:pt x="3211" y="293353"/>
                </a:lnTo>
                <a:lnTo>
                  <a:pt x="0" y="270305"/>
                </a:lnTo>
                <a:lnTo>
                  <a:pt x="3211" y="247258"/>
                </a:lnTo>
                <a:lnTo>
                  <a:pt x="28903" y="201703"/>
                </a:lnTo>
                <a:lnTo>
                  <a:pt x="80286" y="157769"/>
                </a:lnTo>
                <a:lnTo>
                  <a:pt x="115612" y="136746"/>
                </a:lnTo>
                <a:lnTo>
                  <a:pt x="157360" y="116534"/>
                </a:lnTo>
                <a:lnTo>
                  <a:pt x="205532" y="97267"/>
                </a:lnTo>
                <a:lnTo>
                  <a:pt x="260127" y="79080"/>
                </a:lnTo>
                <a:lnTo>
                  <a:pt x="302754" y="66914"/>
                </a:lnTo>
                <a:lnTo>
                  <a:pt x="347284" y="55762"/>
                </a:lnTo>
                <a:lnTo>
                  <a:pt x="393552" y="45623"/>
                </a:lnTo>
                <a:lnTo>
                  <a:pt x="441392" y="36498"/>
                </a:lnTo>
                <a:lnTo>
                  <a:pt x="490640" y="28388"/>
                </a:lnTo>
                <a:lnTo>
                  <a:pt x="541128" y="21291"/>
                </a:lnTo>
                <a:lnTo>
                  <a:pt x="592692" y="15207"/>
                </a:lnTo>
                <a:lnTo>
                  <a:pt x="645166" y="10138"/>
                </a:lnTo>
                <a:lnTo>
                  <a:pt x="698386" y="6083"/>
                </a:lnTo>
                <a:lnTo>
                  <a:pt x="752184" y="3041"/>
                </a:lnTo>
                <a:lnTo>
                  <a:pt x="806396" y="1013"/>
                </a:lnTo>
                <a:lnTo>
                  <a:pt x="860857" y="0"/>
                </a:lnTo>
                <a:lnTo>
                  <a:pt x="915400" y="0"/>
                </a:lnTo>
                <a:lnTo>
                  <a:pt x="969860" y="1013"/>
                </a:lnTo>
                <a:lnTo>
                  <a:pt x="1024072" y="3041"/>
                </a:lnTo>
                <a:lnTo>
                  <a:pt x="1077871" y="6083"/>
                </a:lnTo>
                <a:lnTo>
                  <a:pt x="1131090" y="10138"/>
                </a:lnTo>
                <a:lnTo>
                  <a:pt x="1183565" y="15207"/>
                </a:lnTo>
                <a:lnTo>
                  <a:pt x="1235129" y="21291"/>
                </a:lnTo>
                <a:lnTo>
                  <a:pt x="1285617" y="28388"/>
                </a:lnTo>
                <a:lnTo>
                  <a:pt x="1334865" y="36498"/>
                </a:lnTo>
                <a:lnTo>
                  <a:pt x="1382705" y="45623"/>
                </a:lnTo>
                <a:lnTo>
                  <a:pt x="1428973" y="55762"/>
                </a:lnTo>
                <a:lnTo>
                  <a:pt x="1473504" y="66914"/>
                </a:lnTo>
                <a:lnTo>
                  <a:pt x="1516131" y="79080"/>
                </a:lnTo>
                <a:close/>
              </a:path>
            </a:pathLst>
          </a:custGeom>
          <a:ln w="52354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95770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718810" algn="l"/>
              </a:tabLst>
            </a:pPr>
            <a:r>
              <a:rPr sz="2950" spc="5" dirty="0">
                <a:latin typeface="Arial"/>
                <a:cs typeface="Arial"/>
              </a:rPr>
              <a:t>Dev </a:t>
            </a:r>
            <a:r>
              <a:rPr sz="2950" spc="0" dirty="0">
                <a:latin typeface="Arial"/>
                <a:cs typeface="Arial"/>
              </a:rPr>
              <a:t>Setup	</a:t>
            </a:r>
            <a:r>
              <a:rPr sz="4425" spc="0" baseline="1883" dirty="0">
                <a:latin typeface="Courier New"/>
                <a:cs typeface="Courier New"/>
              </a:rPr>
              <a:t>docker-compose</a:t>
            </a:r>
            <a:r>
              <a:rPr sz="4425" spc="-97" baseline="1883" dirty="0">
                <a:latin typeface="Courier New"/>
                <a:cs typeface="Courier New"/>
              </a:rPr>
              <a:t> </a:t>
            </a:r>
            <a:r>
              <a:rPr sz="4425" spc="7" baseline="1883" dirty="0">
                <a:latin typeface="Courier New"/>
                <a:cs typeface="Courier New"/>
              </a:rPr>
              <a:t>up</a:t>
            </a:r>
            <a:endParaRPr sz="4425" baseline="1883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310" y="10510539"/>
            <a:ext cx="15633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©2016 </a:t>
            </a:r>
            <a:r>
              <a:rPr sz="1300" spc="0" dirty="0">
                <a:solidFill>
                  <a:srgbClr val="CCCCCC"/>
                </a:solidFill>
                <a:latin typeface="Corbel"/>
                <a:cs typeface="Corbel"/>
              </a:rPr>
              <a:t>Couchbase</a:t>
            </a:r>
            <a:r>
              <a:rPr sz="1300" spc="-95" dirty="0">
                <a:solidFill>
                  <a:srgbClr val="CCCCCC"/>
                </a:solidFill>
                <a:latin typeface="Corbel"/>
                <a:cs typeface="Corbel"/>
              </a:rPr>
              <a:t> </a:t>
            </a:r>
            <a:r>
              <a:rPr sz="1300" dirty="0">
                <a:solidFill>
                  <a:srgbClr val="CCCCCC"/>
                </a:solidFill>
                <a:latin typeface="Corbel"/>
                <a:cs typeface="Corbel"/>
              </a:rPr>
              <a:t>Inc.</a:t>
            </a:r>
            <a:endParaRPr sz="13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62094" y="10531481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6623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8506" y="2470668"/>
            <a:ext cx="2161661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8506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20267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2151" y="2470668"/>
            <a:ext cx="2161661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62151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32079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3962" y="2470668"/>
            <a:ext cx="2161609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73962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09" y="0"/>
                </a:lnTo>
                <a:lnTo>
                  <a:pt x="2161609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23440" y="2449726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5323" y="2470668"/>
            <a:ext cx="2161672" cy="2077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5323" y="2470668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72" y="0"/>
                </a:lnTo>
                <a:lnTo>
                  <a:pt x="2161672" y="2077277"/>
                </a:lnTo>
                <a:lnTo>
                  <a:pt x="0" y="207727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57420" y="337936"/>
            <a:ext cx="2204519" cy="742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099304" y="358837"/>
            <a:ext cx="2120900" cy="659130"/>
          </a:xfrm>
          <a:prstGeom prst="rect">
            <a:avLst/>
          </a:prstGeom>
          <a:solidFill>
            <a:srgbClr val="00882B"/>
          </a:solidFill>
        </p:spPr>
        <p:txBody>
          <a:bodyPr vert="horz" wrap="square" lIns="0" tIns="12763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{J,W,E}AR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5475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359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4228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00230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42114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8983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04534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46418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81" y="0"/>
                </a:lnTo>
                <a:lnTo>
                  <a:pt x="1808081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36313" y="2702250"/>
            <a:ext cx="429306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08828" y="2588392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50710" y="2609334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80" h="982345">
                <a:moveTo>
                  <a:pt x="0" y="0"/>
                </a:moveTo>
                <a:lnTo>
                  <a:pt x="1808112" y="0"/>
                </a:lnTo>
                <a:lnTo>
                  <a:pt x="1808112" y="982169"/>
                </a:lnTo>
                <a:lnTo>
                  <a:pt x="0" y="982169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37601" y="2702250"/>
            <a:ext cx="434363" cy="79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86577" y="955897"/>
            <a:ext cx="2313305" cy="1579245"/>
          </a:xfrm>
          <a:custGeom>
            <a:avLst/>
            <a:gdLst/>
            <a:ahLst/>
            <a:cxnLst/>
            <a:rect l="l" t="t" r="r" b="b"/>
            <a:pathLst>
              <a:path w="2313304" h="1579245">
                <a:moveTo>
                  <a:pt x="0" y="1578779"/>
                </a:moveTo>
                <a:lnTo>
                  <a:pt x="31921" y="1533208"/>
                </a:lnTo>
                <a:lnTo>
                  <a:pt x="58503" y="1496651"/>
                </a:lnTo>
                <a:lnTo>
                  <a:pt x="85599" y="1460428"/>
                </a:lnTo>
                <a:lnTo>
                  <a:pt x="113210" y="1424539"/>
                </a:lnTo>
                <a:lnTo>
                  <a:pt x="141335" y="1388984"/>
                </a:lnTo>
                <a:lnTo>
                  <a:pt x="169974" y="1353762"/>
                </a:lnTo>
                <a:lnTo>
                  <a:pt x="199128" y="1318874"/>
                </a:lnTo>
                <a:lnTo>
                  <a:pt x="228797" y="1284320"/>
                </a:lnTo>
                <a:lnTo>
                  <a:pt x="258980" y="1250100"/>
                </a:lnTo>
                <a:lnTo>
                  <a:pt x="289677" y="1216213"/>
                </a:lnTo>
                <a:lnTo>
                  <a:pt x="320888" y="1182660"/>
                </a:lnTo>
                <a:lnTo>
                  <a:pt x="352615" y="1149441"/>
                </a:lnTo>
                <a:lnTo>
                  <a:pt x="384855" y="1116556"/>
                </a:lnTo>
                <a:lnTo>
                  <a:pt x="417610" y="1084005"/>
                </a:lnTo>
                <a:lnTo>
                  <a:pt x="450879" y="1051787"/>
                </a:lnTo>
                <a:lnTo>
                  <a:pt x="484663" y="1019903"/>
                </a:lnTo>
                <a:lnTo>
                  <a:pt x="518961" y="988353"/>
                </a:lnTo>
                <a:lnTo>
                  <a:pt x="553774" y="957136"/>
                </a:lnTo>
                <a:lnTo>
                  <a:pt x="589101" y="926253"/>
                </a:lnTo>
                <a:lnTo>
                  <a:pt x="624942" y="895704"/>
                </a:lnTo>
                <a:lnTo>
                  <a:pt x="661298" y="865489"/>
                </a:lnTo>
                <a:lnTo>
                  <a:pt x="698169" y="835608"/>
                </a:lnTo>
                <a:lnTo>
                  <a:pt x="735553" y="806060"/>
                </a:lnTo>
                <a:lnTo>
                  <a:pt x="773452" y="776846"/>
                </a:lnTo>
                <a:lnTo>
                  <a:pt x="811866" y="747966"/>
                </a:lnTo>
                <a:lnTo>
                  <a:pt x="850794" y="719419"/>
                </a:lnTo>
                <a:lnTo>
                  <a:pt x="890237" y="691206"/>
                </a:lnTo>
                <a:lnTo>
                  <a:pt x="930194" y="663327"/>
                </a:lnTo>
                <a:lnTo>
                  <a:pt x="970665" y="635782"/>
                </a:lnTo>
                <a:lnTo>
                  <a:pt x="1011651" y="608570"/>
                </a:lnTo>
                <a:lnTo>
                  <a:pt x="1053151" y="581692"/>
                </a:lnTo>
                <a:lnTo>
                  <a:pt x="1095166" y="555148"/>
                </a:lnTo>
                <a:lnTo>
                  <a:pt x="1137695" y="528938"/>
                </a:lnTo>
                <a:lnTo>
                  <a:pt x="1180738" y="503061"/>
                </a:lnTo>
                <a:lnTo>
                  <a:pt x="1224296" y="477518"/>
                </a:lnTo>
                <a:lnTo>
                  <a:pt x="1268369" y="452309"/>
                </a:lnTo>
                <a:lnTo>
                  <a:pt x="1312955" y="427433"/>
                </a:lnTo>
                <a:lnTo>
                  <a:pt x="1358057" y="402891"/>
                </a:lnTo>
                <a:lnTo>
                  <a:pt x="1403672" y="378683"/>
                </a:lnTo>
                <a:lnTo>
                  <a:pt x="1449803" y="354809"/>
                </a:lnTo>
                <a:lnTo>
                  <a:pt x="1496447" y="331268"/>
                </a:lnTo>
                <a:lnTo>
                  <a:pt x="1543606" y="308061"/>
                </a:lnTo>
                <a:lnTo>
                  <a:pt x="1591280" y="285188"/>
                </a:lnTo>
                <a:lnTo>
                  <a:pt x="1639468" y="262648"/>
                </a:lnTo>
                <a:lnTo>
                  <a:pt x="1688170" y="240442"/>
                </a:lnTo>
                <a:lnTo>
                  <a:pt x="1737387" y="218570"/>
                </a:lnTo>
                <a:lnTo>
                  <a:pt x="1787118" y="197031"/>
                </a:lnTo>
                <a:lnTo>
                  <a:pt x="1837364" y="175827"/>
                </a:lnTo>
                <a:lnTo>
                  <a:pt x="1888124" y="154956"/>
                </a:lnTo>
                <a:lnTo>
                  <a:pt x="1939399" y="134418"/>
                </a:lnTo>
                <a:lnTo>
                  <a:pt x="1991188" y="114214"/>
                </a:lnTo>
                <a:lnTo>
                  <a:pt x="2043492" y="94344"/>
                </a:lnTo>
                <a:lnTo>
                  <a:pt x="2096310" y="74808"/>
                </a:lnTo>
                <a:lnTo>
                  <a:pt x="2149642" y="55605"/>
                </a:lnTo>
                <a:lnTo>
                  <a:pt x="2203489" y="36736"/>
                </a:lnTo>
                <a:lnTo>
                  <a:pt x="2257850" y="18201"/>
                </a:lnTo>
                <a:lnTo>
                  <a:pt x="23127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6234" y="2497892"/>
            <a:ext cx="98425" cy="111760"/>
          </a:xfrm>
          <a:custGeom>
            <a:avLst/>
            <a:gdLst/>
            <a:ahLst/>
            <a:cxnLst/>
            <a:rect l="l" t="t" r="r" b="b"/>
            <a:pathLst>
              <a:path w="98425" h="111760">
                <a:moveTo>
                  <a:pt x="14523" y="0"/>
                </a:moveTo>
                <a:lnTo>
                  <a:pt x="0" y="111441"/>
                </a:lnTo>
                <a:lnTo>
                  <a:pt x="97871" y="56197"/>
                </a:lnTo>
                <a:lnTo>
                  <a:pt x="14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91794" y="1017539"/>
            <a:ext cx="989965" cy="1502410"/>
          </a:xfrm>
          <a:custGeom>
            <a:avLst/>
            <a:gdLst/>
            <a:ahLst/>
            <a:cxnLst/>
            <a:rect l="l" t="t" r="r" b="b"/>
            <a:pathLst>
              <a:path w="989965" h="1502410">
                <a:moveTo>
                  <a:pt x="413" y="1501818"/>
                </a:moveTo>
                <a:lnTo>
                  <a:pt x="895" y="1452396"/>
                </a:lnTo>
                <a:lnTo>
                  <a:pt x="3151" y="1413419"/>
                </a:lnTo>
                <a:lnTo>
                  <a:pt x="6765" y="1374427"/>
                </a:lnTo>
                <a:lnTo>
                  <a:pt x="11739" y="1335419"/>
                </a:lnTo>
                <a:lnTo>
                  <a:pt x="18072" y="1296396"/>
                </a:lnTo>
                <a:lnTo>
                  <a:pt x="25764" y="1257358"/>
                </a:lnTo>
                <a:lnTo>
                  <a:pt x="34815" y="1218304"/>
                </a:lnTo>
                <a:lnTo>
                  <a:pt x="45226" y="1179235"/>
                </a:lnTo>
                <a:lnTo>
                  <a:pt x="56995" y="1140150"/>
                </a:lnTo>
                <a:lnTo>
                  <a:pt x="70124" y="1101050"/>
                </a:lnTo>
                <a:lnTo>
                  <a:pt x="84613" y="1061935"/>
                </a:lnTo>
                <a:lnTo>
                  <a:pt x="100460" y="1022804"/>
                </a:lnTo>
                <a:lnTo>
                  <a:pt x="117667" y="983658"/>
                </a:lnTo>
                <a:lnTo>
                  <a:pt x="136232" y="944496"/>
                </a:lnTo>
                <a:lnTo>
                  <a:pt x="156158" y="905319"/>
                </a:lnTo>
                <a:lnTo>
                  <a:pt x="177442" y="866127"/>
                </a:lnTo>
                <a:lnTo>
                  <a:pt x="200085" y="826919"/>
                </a:lnTo>
                <a:lnTo>
                  <a:pt x="224088" y="787696"/>
                </a:lnTo>
                <a:lnTo>
                  <a:pt x="249450" y="748458"/>
                </a:lnTo>
                <a:lnTo>
                  <a:pt x="276171" y="709204"/>
                </a:lnTo>
                <a:lnTo>
                  <a:pt x="304252" y="669934"/>
                </a:lnTo>
                <a:lnTo>
                  <a:pt x="333691" y="630650"/>
                </a:lnTo>
                <a:lnTo>
                  <a:pt x="364490" y="591350"/>
                </a:lnTo>
                <a:lnTo>
                  <a:pt x="396648" y="552034"/>
                </a:lnTo>
                <a:lnTo>
                  <a:pt x="430166" y="512703"/>
                </a:lnTo>
                <a:lnTo>
                  <a:pt x="465042" y="473357"/>
                </a:lnTo>
                <a:lnTo>
                  <a:pt x="501278" y="433995"/>
                </a:lnTo>
                <a:lnTo>
                  <a:pt x="538873" y="394618"/>
                </a:lnTo>
                <a:lnTo>
                  <a:pt x="577827" y="355225"/>
                </a:lnTo>
                <a:lnTo>
                  <a:pt x="618140" y="315817"/>
                </a:lnTo>
                <a:lnTo>
                  <a:pt x="659813" y="276394"/>
                </a:lnTo>
                <a:lnTo>
                  <a:pt x="702845" y="236955"/>
                </a:lnTo>
                <a:lnTo>
                  <a:pt x="747236" y="197501"/>
                </a:lnTo>
                <a:lnTo>
                  <a:pt x="792986" y="158032"/>
                </a:lnTo>
                <a:lnTo>
                  <a:pt x="840096" y="118547"/>
                </a:lnTo>
                <a:lnTo>
                  <a:pt x="888564" y="79046"/>
                </a:lnTo>
                <a:lnTo>
                  <a:pt x="938392" y="39531"/>
                </a:lnTo>
                <a:lnTo>
                  <a:pt x="98957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41569" y="2506918"/>
            <a:ext cx="100965" cy="102870"/>
          </a:xfrm>
          <a:custGeom>
            <a:avLst/>
            <a:gdLst/>
            <a:ahLst/>
            <a:cxnLst/>
            <a:rect l="l" t="t" r="r" b="b"/>
            <a:pathLst>
              <a:path w="100965" h="102869">
                <a:moveTo>
                  <a:pt x="100447" y="0"/>
                </a:moveTo>
                <a:lnTo>
                  <a:pt x="0" y="3957"/>
                </a:lnTo>
                <a:lnTo>
                  <a:pt x="54186" y="102415"/>
                </a:lnTo>
                <a:lnTo>
                  <a:pt x="100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18423" y="1017571"/>
            <a:ext cx="948690" cy="1501775"/>
          </a:xfrm>
          <a:custGeom>
            <a:avLst/>
            <a:gdLst/>
            <a:ahLst/>
            <a:cxnLst/>
            <a:rect l="l" t="t" r="r" b="b"/>
            <a:pathLst>
              <a:path w="948690" h="1501775">
                <a:moveTo>
                  <a:pt x="948405" y="1501723"/>
                </a:moveTo>
                <a:lnTo>
                  <a:pt x="945323" y="1457091"/>
                </a:lnTo>
                <a:lnTo>
                  <a:pt x="935346" y="1387522"/>
                </a:lnTo>
                <a:lnTo>
                  <a:pt x="920032" y="1316293"/>
                </a:lnTo>
                <a:lnTo>
                  <a:pt x="899379" y="1243405"/>
                </a:lnTo>
                <a:lnTo>
                  <a:pt x="887050" y="1206338"/>
                </a:lnTo>
                <a:lnTo>
                  <a:pt x="873387" y="1168856"/>
                </a:lnTo>
                <a:lnTo>
                  <a:pt x="858390" y="1130959"/>
                </a:lnTo>
                <a:lnTo>
                  <a:pt x="842057" y="1092648"/>
                </a:lnTo>
                <a:lnTo>
                  <a:pt x="824390" y="1053921"/>
                </a:lnTo>
                <a:lnTo>
                  <a:pt x="805389" y="1014780"/>
                </a:lnTo>
                <a:lnTo>
                  <a:pt x="785053" y="975223"/>
                </a:lnTo>
                <a:lnTo>
                  <a:pt x="763382" y="935252"/>
                </a:lnTo>
                <a:lnTo>
                  <a:pt x="740377" y="894866"/>
                </a:lnTo>
                <a:lnTo>
                  <a:pt x="716037" y="854064"/>
                </a:lnTo>
                <a:lnTo>
                  <a:pt x="690362" y="812848"/>
                </a:lnTo>
                <a:lnTo>
                  <a:pt x="663353" y="771217"/>
                </a:lnTo>
                <a:lnTo>
                  <a:pt x="635009" y="729170"/>
                </a:lnTo>
                <a:lnTo>
                  <a:pt x="605330" y="686709"/>
                </a:lnTo>
                <a:lnTo>
                  <a:pt x="574317" y="643833"/>
                </a:lnTo>
                <a:lnTo>
                  <a:pt x="541970" y="600542"/>
                </a:lnTo>
                <a:lnTo>
                  <a:pt x="508287" y="556836"/>
                </a:lnTo>
                <a:lnTo>
                  <a:pt x="473270" y="512715"/>
                </a:lnTo>
                <a:lnTo>
                  <a:pt x="436919" y="468180"/>
                </a:lnTo>
                <a:lnTo>
                  <a:pt x="399233" y="423229"/>
                </a:lnTo>
                <a:lnTo>
                  <a:pt x="360212" y="377863"/>
                </a:lnTo>
                <a:lnTo>
                  <a:pt x="319857" y="332082"/>
                </a:lnTo>
                <a:lnTo>
                  <a:pt x="278167" y="285887"/>
                </a:lnTo>
                <a:lnTo>
                  <a:pt x="235142" y="239276"/>
                </a:lnTo>
                <a:lnTo>
                  <a:pt x="190783" y="192251"/>
                </a:lnTo>
                <a:lnTo>
                  <a:pt x="145089" y="144810"/>
                </a:lnTo>
                <a:lnTo>
                  <a:pt x="98060" y="96955"/>
                </a:lnTo>
                <a:lnTo>
                  <a:pt x="49697" y="4868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16510" y="2508363"/>
            <a:ext cx="100965" cy="101600"/>
          </a:xfrm>
          <a:custGeom>
            <a:avLst/>
            <a:gdLst/>
            <a:ahLst/>
            <a:cxnLst/>
            <a:rect l="l" t="t" r="r" b="b"/>
            <a:pathLst>
              <a:path w="100965" h="101600">
                <a:moveTo>
                  <a:pt x="100520" y="0"/>
                </a:moveTo>
                <a:lnTo>
                  <a:pt x="0" y="921"/>
                </a:lnTo>
                <a:lnTo>
                  <a:pt x="51202" y="10097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20077" y="972284"/>
            <a:ext cx="2559050" cy="1548130"/>
          </a:xfrm>
          <a:custGeom>
            <a:avLst/>
            <a:gdLst/>
            <a:ahLst/>
            <a:cxnLst/>
            <a:rect l="l" t="t" r="r" b="b"/>
            <a:pathLst>
              <a:path w="2559050" h="1548130">
                <a:moveTo>
                  <a:pt x="2558969" y="1548099"/>
                </a:moveTo>
                <a:lnTo>
                  <a:pt x="2542689" y="1485016"/>
                </a:lnTo>
                <a:lnTo>
                  <a:pt x="2523680" y="1432535"/>
                </a:lnTo>
                <a:lnTo>
                  <a:pt x="2500308" y="1380312"/>
                </a:lnTo>
                <a:lnTo>
                  <a:pt x="2472572" y="1328345"/>
                </a:lnTo>
                <a:lnTo>
                  <a:pt x="2440473" y="1276636"/>
                </a:lnTo>
                <a:lnTo>
                  <a:pt x="2404011" y="1225184"/>
                </a:lnTo>
                <a:lnTo>
                  <a:pt x="2363186" y="1173988"/>
                </a:lnTo>
                <a:lnTo>
                  <a:pt x="2317997" y="1123050"/>
                </a:lnTo>
                <a:lnTo>
                  <a:pt x="2268445" y="1072369"/>
                </a:lnTo>
                <a:lnTo>
                  <a:pt x="2214530" y="1021945"/>
                </a:lnTo>
                <a:lnTo>
                  <a:pt x="2156252" y="971778"/>
                </a:lnTo>
                <a:lnTo>
                  <a:pt x="2125477" y="946790"/>
                </a:lnTo>
                <a:lnTo>
                  <a:pt x="2093610" y="921868"/>
                </a:lnTo>
                <a:lnTo>
                  <a:pt x="2060653" y="897009"/>
                </a:lnTo>
                <a:lnTo>
                  <a:pt x="2026606" y="872215"/>
                </a:lnTo>
                <a:lnTo>
                  <a:pt x="1991467" y="847485"/>
                </a:lnTo>
                <a:lnTo>
                  <a:pt x="1955238" y="822819"/>
                </a:lnTo>
                <a:lnTo>
                  <a:pt x="1917917" y="798217"/>
                </a:lnTo>
                <a:lnTo>
                  <a:pt x="1879506" y="773680"/>
                </a:lnTo>
                <a:lnTo>
                  <a:pt x="1840005" y="749207"/>
                </a:lnTo>
                <a:lnTo>
                  <a:pt x="1799412" y="724798"/>
                </a:lnTo>
                <a:lnTo>
                  <a:pt x="1757729" y="700453"/>
                </a:lnTo>
                <a:lnTo>
                  <a:pt x="1714954" y="676173"/>
                </a:lnTo>
                <a:lnTo>
                  <a:pt x="1671089" y="651957"/>
                </a:lnTo>
                <a:lnTo>
                  <a:pt x="1626133" y="627805"/>
                </a:lnTo>
                <a:lnTo>
                  <a:pt x="1580087" y="603718"/>
                </a:lnTo>
                <a:lnTo>
                  <a:pt x="1532949" y="579695"/>
                </a:lnTo>
                <a:lnTo>
                  <a:pt x="1484721" y="555736"/>
                </a:lnTo>
                <a:lnTo>
                  <a:pt x="1435402" y="531841"/>
                </a:lnTo>
                <a:lnTo>
                  <a:pt x="1384992" y="508011"/>
                </a:lnTo>
                <a:lnTo>
                  <a:pt x="1333491" y="484245"/>
                </a:lnTo>
                <a:lnTo>
                  <a:pt x="1280900" y="460543"/>
                </a:lnTo>
                <a:lnTo>
                  <a:pt x="1227217" y="436905"/>
                </a:lnTo>
                <a:lnTo>
                  <a:pt x="1172444" y="413332"/>
                </a:lnTo>
                <a:lnTo>
                  <a:pt x="1116580" y="389823"/>
                </a:lnTo>
                <a:lnTo>
                  <a:pt x="1059625" y="366378"/>
                </a:lnTo>
                <a:lnTo>
                  <a:pt x="1001580" y="342997"/>
                </a:lnTo>
                <a:lnTo>
                  <a:pt x="942444" y="319681"/>
                </a:lnTo>
                <a:lnTo>
                  <a:pt x="882216" y="296429"/>
                </a:lnTo>
                <a:lnTo>
                  <a:pt x="820898" y="273241"/>
                </a:lnTo>
                <a:lnTo>
                  <a:pt x="758490" y="250117"/>
                </a:lnTo>
                <a:lnTo>
                  <a:pt x="694990" y="227058"/>
                </a:lnTo>
                <a:lnTo>
                  <a:pt x="630400" y="204063"/>
                </a:lnTo>
                <a:lnTo>
                  <a:pt x="564718" y="181132"/>
                </a:lnTo>
                <a:lnTo>
                  <a:pt x="497946" y="158266"/>
                </a:lnTo>
                <a:lnTo>
                  <a:pt x="430083" y="135464"/>
                </a:lnTo>
                <a:lnTo>
                  <a:pt x="361130" y="112726"/>
                </a:lnTo>
                <a:lnTo>
                  <a:pt x="291085" y="90052"/>
                </a:lnTo>
                <a:lnTo>
                  <a:pt x="219950" y="67442"/>
                </a:lnTo>
                <a:lnTo>
                  <a:pt x="147724" y="44897"/>
                </a:lnTo>
                <a:lnTo>
                  <a:pt x="74407" y="22416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27749" y="2502196"/>
            <a:ext cx="99695" cy="107314"/>
          </a:xfrm>
          <a:custGeom>
            <a:avLst/>
            <a:gdLst/>
            <a:ahLst/>
            <a:cxnLst/>
            <a:rect l="l" t="t" r="r" b="b"/>
            <a:pathLst>
              <a:path w="99694" h="107314">
                <a:moveTo>
                  <a:pt x="99263" y="0"/>
                </a:moveTo>
                <a:lnTo>
                  <a:pt x="0" y="15685"/>
                </a:lnTo>
                <a:lnTo>
                  <a:pt x="65338" y="107138"/>
                </a:lnTo>
                <a:lnTo>
                  <a:pt x="99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26623" y="7843363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8506" y="7864299"/>
            <a:ext cx="2161661" cy="207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68506" y="7864294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87"/>
                </a:lnTo>
                <a:lnTo>
                  <a:pt x="0" y="207728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20267" y="7843363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62151" y="7864299"/>
            <a:ext cx="2161661" cy="207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62151" y="7864294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61" y="0"/>
                </a:lnTo>
                <a:lnTo>
                  <a:pt x="2161661" y="2077287"/>
                </a:lnTo>
                <a:lnTo>
                  <a:pt x="0" y="207728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532079" y="7843363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73962" y="7864299"/>
            <a:ext cx="2161609" cy="207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573962" y="7864294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09" y="0"/>
                </a:lnTo>
                <a:lnTo>
                  <a:pt x="2161609" y="2077287"/>
                </a:lnTo>
                <a:lnTo>
                  <a:pt x="0" y="207728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23440" y="7843363"/>
            <a:ext cx="2245439" cy="2161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65323" y="7864299"/>
            <a:ext cx="2161672" cy="207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65323" y="7864294"/>
            <a:ext cx="2162175" cy="2077720"/>
          </a:xfrm>
          <a:custGeom>
            <a:avLst/>
            <a:gdLst/>
            <a:ahLst/>
            <a:cxnLst/>
            <a:rect l="l" t="t" r="r" b="b"/>
            <a:pathLst>
              <a:path w="2162175" h="2077720">
                <a:moveTo>
                  <a:pt x="0" y="0"/>
                </a:moveTo>
                <a:lnTo>
                  <a:pt x="2161672" y="0"/>
                </a:lnTo>
                <a:lnTo>
                  <a:pt x="2161672" y="2077287"/>
                </a:lnTo>
                <a:lnTo>
                  <a:pt x="0" y="2077287"/>
                </a:lnTo>
                <a:lnTo>
                  <a:pt x="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57420" y="5731562"/>
            <a:ext cx="2204519" cy="742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099304" y="5752505"/>
            <a:ext cx="2120900" cy="659130"/>
          </a:xfrm>
          <a:prstGeom prst="rect">
            <a:avLst/>
          </a:prstGeom>
          <a:solidFill>
            <a:srgbClr val="00882B"/>
          </a:solidFill>
        </p:spPr>
        <p:txBody>
          <a:bodyPr vert="horz" wrap="square" lIns="0" tIns="126364" rIns="0" bIns="0" rtlCol="0">
            <a:spAutoFit/>
          </a:bodyPr>
          <a:lstStyle/>
          <a:p>
            <a:pPr marL="575310">
              <a:lnSpc>
                <a:spcPct val="100000"/>
              </a:lnSpc>
              <a:spcBef>
                <a:spcPts val="994"/>
              </a:spcBef>
            </a:pP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2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86577" y="6349524"/>
            <a:ext cx="2313305" cy="1579245"/>
          </a:xfrm>
          <a:custGeom>
            <a:avLst/>
            <a:gdLst/>
            <a:ahLst/>
            <a:cxnLst/>
            <a:rect l="l" t="t" r="r" b="b"/>
            <a:pathLst>
              <a:path w="2313304" h="1579245">
                <a:moveTo>
                  <a:pt x="0" y="1578779"/>
                </a:moveTo>
                <a:lnTo>
                  <a:pt x="31921" y="1533208"/>
                </a:lnTo>
                <a:lnTo>
                  <a:pt x="58503" y="1496651"/>
                </a:lnTo>
                <a:lnTo>
                  <a:pt x="85599" y="1460428"/>
                </a:lnTo>
                <a:lnTo>
                  <a:pt x="113210" y="1424539"/>
                </a:lnTo>
                <a:lnTo>
                  <a:pt x="141335" y="1388984"/>
                </a:lnTo>
                <a:lnTo>
                  <a:pt x="169974" y="1353762"/>
                </a:lnTo>
                <a:lnTo>
                  <a:pt x="199128" y="1318874"/>
                </a:lnTo>
                <a:lnTo>
                  <a:pt x="228797" y="1284320"/>
                </a:lnTo>
                <a:lnTo>
                  <a:pt x="258980" y="1250100"/>
                </a:lnTo>
                <a:lnTo>
                  <a:pt x="289677" y="1216213"/>
                </a:lnTo>
                <a:lnTo>
                  <a:pt x="320888" y="1182660"/>
                </a:lnTo>
                <a:lnTo>
                  <a:pt x="352615" y="1149441"/>
                </a:lnTo>
                <a:lnTo>
                  <a:pt x="384855" y="1116556"/>
                </a:lnTo>
                <a:lnTo>
                  <a:pt x="417610" y="1084005"/>
                </a:lnTo>
                <a:lnTo>
                  <a:pt x="450879" y="1051787"/>
                </a:lnTo>
                <a:lnTo>
                  <a:pt x="484663" y="1019903"/>
                </a:lnTo>
                <a:lnTo>
                  <a:pt x="518961" y="988353"/>
                </a:lnTo>
                <a:lnTo>
                  <a:pt x="553774" y="957136"/>
                </a:lnTo>
                <a:lnTo>
                  <a:pt x="589101" y="926253"/>
                </a:lnTo>
                <a:lnTo>
                  <a:pt x="624942" y="895704"/>
                </a:lnTo>
                <a:lnTo>
                  <a:pt x="661298" y="865489"/>
                </a:lnTo>
                <a:lnTo>
                  <a:pt x="698169" y="835608"/>
                </a:lnTo>
                <a:lnTo>
                  <a:pt x="735553" y="806060"/>
                </a:lnTo>
                <a:lnTo>
                  <a:pt x="773452" y="776846"/>
                </a:lnTo>
                <a:lnTo>
                  <a:pt x="811866" y="747966"/>
                </a:lnTo>
                <a:lnTo>
                  <a:pt x="850794" y="719419"/>
                </a:lnTo>
                <a:lnTo>
                  <a:pt x="890237" y="691206"/>
                </a:lnTo>
                <a:lnTo>
                  <a:pt x="930194" y="663327"/>
                </a:lnTo>
                <a:lnTo>
                  <a:pt x="970665" y="635782"/>
                </a:lnTo>
                <a:lnTo>
                  <a:pt x="1011651" y="608570"/>
                </a:lnTo>
                <a:lnTo>
                  <a:pt x="1053151" y="581692"/>
                </a:lnTo>
                <a:lnTo>
                  <a:pt x="1095166" y="555148"/>
                </a:lnTo>
                <a:lnTo>
                  <a:pt x="1137695" y="528938"/>
                </a:lnTo>
                <a:lnTo>
                  <a:pt x="1180738" y="503061"/>
                </a:lnTo>
                <a:lnTo>
                  <a:pt x="1224296" y="477518"/>
                </a:lnTo>
                <a:lnTo>
                  <a:pt x="1268369" y="452309"/>
                </a:lnTo>
                <a:lnTo>
                  <a:pt x="1312955" y="427433"/>
                </a:lnTo>
                <a:lnTo>
                  <a:pt x="1358057" y="402891"/>
                </a:lnTo>
                <a:lnTo>
                  <a:pt x="1403672" y="378683"/>
                </a:lnTo>
                <a:lnTo>
                  <a:pt x="1449803" y="354809"/>
                </a:lnTo>
                <a:lnTo>
                  <a:pt x="1496447" y="331268"/>
                </a:lnTo>
                <a:lnTo>
                  <a:pt x="1543606" y="308061"/>
                </a:lnTo>
                <a:lnTo>
                  <a:pt x="1591280" y="285188"/>
                </a:lnTo>
                <a:lnTo>
                  <a:pt x="1639468" y="262648"/>
                </a:lnTo>
                <a:lnTo>
                  <a:pt x="1688170" y="240442"/>
                </a:lnTo>
                <a:lnTo>
                  <a:pt x="1737387" y="218570"/>
                </a:lnTo>
                <a:lnTo>
                  <a:pt x="1787118" y="197031"/>
                </a:lnTo>
                <a:lnTo>
                  <a:pt x="1837364" y="175827"/>
                </a:lnTo>
                <a:lnTo>
                  <a:pt x="1888124" y="154956"/>
                </a:lnTo>
                <a:lnTo>
                  <a:pt x="1939399" y="134418"/>
                </a:lnTo>
                <a:lnTo>
                  <a:pt x="1991188" y="114214"/>
                </a:lnTo>
                <a:lnTo>
                  <a:pt x="2043492" y="94344"/>
                </a:lnTo>
                <a:lnTo>
                  <a:pt x="2096310" y="74808"/>
                </a:lnTo>
                <a:lnTo>
                  <a:pt x="2149642" y="55605"/>
                </a:lnTo>
                <a:lnTo>
                  <a:pt x="2203489" y="36736"/>
                </a:lnTo>
                <a:lnTo>
                  <a:pt x="2257850" y="18201"/>
                </a:lnTo>
                <a:lnTo>
                  <a:pt x="231272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36234" y="7891529"/>
            <a:ext cx="98425" cy="111760"/>
          </a:xfrm>
          <a:custGeom>
            <a:avLst/>
            <a:gdLst/>
            <a:ahLst/>
            <a:cxnLst/>
            <a:rect l="l" t="t" r="r" b="b"/>
            <a:pathLst>
              <a:path w="98425" h="111759">
                <a:moveTo>
                  <a:pt x="14523" y="0"/>
                </a:moveTo>
                <a:lnTo>
                  <a:pt x="0" y="111441"/>
                </a:lnTo>
                <a:lnTo>
                  <a:pt x="97871" y="56197"/>
                </a:lnTo>
                <a:lnTo>
                  <a:pt x="14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97584" y="6411166"/>
            <a:ext cx="986155" cy="1502410"/>
          </a:xfrm>
          <a:custGeom>
            <a:avLst/>
            <a:gdLst/>
            <a:ahLst/>
            <a:cxnLst/>
            <a:rect l="l" t="t" r="r" b="b"/>
            <a:pathLst>
              <a:path w="986154" h="1502409">
                <a:moveTo>
                  <a:pt x="436" y="1501828"/>
                </a:moveTo>
                <a:lnTo>
                  <a:pt x="811" y="1452452"/>
                </a:lnTo>
                <a:lnTo>
                  <a:pt x="2981" y="1413518"/>
                </a:lnTo>
                <a:lnTo>
                  <a:pt x="6508" y="1374567"/>
                </a:lnTo>
                <a:lnTo>
                  <a:pt x="11394" y="1335597"/>
                </a:lnTo>
                <a:lnTo>
                  <a:pt x="17638" y="1296610"/>
                </a:lnTo>
                <a:lnTo>
                  <a:pt x="25241" y="1257605"/>
                </a:lnTo>
                <a:lnTo>
                  <a:pt x="34201" y="1218582"/>
                </a:lnTo>
                <a:lnTo>
                  <a:pt x="44520" y="1179541"/>
                </a:lnTo>
                <a:lnTo>
                  <a:pt x="56196" y="1140483"/>
                </a:lnTo>
                <a:lnTo>
                  <a:pt x="69231" y="1101406"/>
                </a:lnTo>
                <a:lnTo>
                  <a:pt x="83624" y="1062311"/>
                </a:lnTo>
                <a:lnTo>
                  <a:pt x="99376" y="1023199"/>
                </a:lnTo>
                <a:lnTo>
                  <a:pt x="116485" y="984069"/>
                </a:lnTo>
                <a:lnTo>
                  <a:pt x="134953" y="944921"/>
                </a:lnTo>
                <a:lnTo>
                  <a:pt x="154778" y="905755"/>
                </a:lnTo>
                <a:lnTo>
                  <a:pt x="175962" y="866571"/>
                </a:lnTo>
                <a:lnTo>
                  <a:pt x="198504" y="827369"/>
                </a:lnTo>
                <a:lnTo>
                  <a:pt x="222405" y="788149"/>
                </a:lnTo>
                <a:lnTo>
                  <a:pt x="247663" y="748912"/>
                </a:lnTo>
                <a:lnTo>
                  <a:pt x="274280" y="709656"/>
                </a:lnTo>
                <a:lnTo>
                  <a:pt x="302254" y="670383"/>
                </a:lnTo>
                <a:lnTo>
                  <a:pt x="331587" y="631092"/>
                </a:lnTo>
                <a:lnTo>
                  <a:pt x="362278" y="591783"/>
                </a:lnTo>
                <a:lnTo>
                  <a:pt x="394328" y="552456"/>
                </a:lnTo>
                <a:lnTo>
                  <a:pt x="427735" y="513111"/>
                </a:lnTo>
                <a:lnTo>
                  <a:pt x="462501" y="473748"/>
                </a:lnTo>
                <a:lnTo>
                  <a:pt x="498624" y="434367"/>
                </a:lnTo>
                <a:lnTo>
                  <a:pt x="536106" y="394969"/>
                </a:lnTo>
                <a:lnTo>
                  <a:pt x="574946" y="355552"/>
                </a:lnTo>
                <a:lnTo>
                  <a:pt x="615145" y="316118"/>
                </a:lnTo>
                <a:lnTo>
                  <a:pt x="656701" y="276666"/>
                </a:lnTo>
                <a:lnTo>
                  <a:pt x="699616" y="237196"/>
                </a:lnTo>
                <a:lnTo>
                  <a:pt x="743888" y="197708"/>
                </a:lnTo>
                <a:lnTo>
                  <a:pt x="789519" y="158202"/>
                </a:lnTo>
                <a:lnTo>
                  <a:pt x="836509" y="118678"/>
                </a:lnTo>
                <a:lnTo>
                  <a:pt x="884856" y="79137"/>
                </a:lnTo>
                <a:lnTo>
                  <a:pt x="934561" y="39577"/>
                </a:lnTo>
                <a:lnTo>
                  <a:pt x="9856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47359" y="7900440"/>
            <a:ext cx="100965" cy="102870"/>
          </a:xfrm>
          <a:custGeom>
            <a:avLst/>
            <a:gdLst/>
            <a:ahLst/>
            <a:cxnLst/>
            <a:rect l="l" t="t" r="r" b="b"/>
            <a:pathLst>
              <a:path w="100965" h="102870">
                <a:moveTo>
                  <a:pt x="100436" y="0"/>
                </a:moveTo>
                <a:lnTo>
                  <a:pt x="0" y="4188"/>
                </a:lnTo>
                <a:lnTo>
                  <a:pt x="54406" y="102530"/>
                </a:lnTo>
                <a:lnTo>
                  <a:pt x="100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19993" y="6411207"/>
            <a:ext cx="953135" cy="1501775"/>
          </a:xfrm>
          <a:custGeom>
            <a:avLst/>
            <a:gdLst/>
            <a:ahLst/>
            <a:cxnLst/>
            <a:rect l="l" t="t" r="r" b="b"/>
            <a:pathLst>
              <a:path w="953134" h="1501775">
                <a:moveTo>
                  <a:pt x="952708" y="1501723"/>
                </a:moveTo>
                <a:lnTo>
                  <a:pt x="949541" y="1457056"/>
                </a:lnTo>
                <a:lnTo>
                  <a:pt x="939426" y="1387424"/>
                </a:lnTo>
                <a:lnTo>
                  <a:pt x="923960" y="1316139"/>
                </a:lnTo>
                <a:lnTo>
                  <a:pt x="903143" y="1243203"/>
                </a:lnTo>
                <a:lnTo>
                  <a:pt x="890728" y="1206116"/>
                </a:lnTo>
                <a:lnTo>
                  <a:pt x="876976" y="1168616"/>
                </a:lnTo>
                <a:lnTo>
                  <a:pt x="861885" y="1130702"/>
                </a:lnTo>
                <a:lnTo>
                  <a:pt x="845457" y="1092376"/>
                </a:lnTo>
                <a:lnTo>
                  <a:pt x="827691" y="1053637"/>
                </a:lnTo>
                <a:lnTo>
                  <a:pt x="808588" y="1014485"/>
                </a:lnTo>
                <a:lnTo>
                  <a:pt x="788146" y="974919"/>
                </a:lnTo>
                <a:lnTo>
                  <a:pt x="766367" y="934941"/>
                </a:lnTo>
                <a:lnTo>
                  <a:pt x="743251" y="894550"/>
                </a:lnTo>
                <a:lnTo>
                  <a:pt x="718797" y="853746"/>
                </a:lnTo>
                <a:lnTo>
                  <a:pt x="693004" y="812529"/>
                </a:lnTo>
                <a:lnTo>
                  <a:pt x="665875" y="770899"/>
                </a:lnTo>
                <a:lnTo>
                  <a:pt x="637407" y="728856"/>
                </a:lnTo>
                <a:lnTo>
                  <a:pt x="607602" y="686399"/>
                </a:lnTo>
                <a:lnTo>
                  <a:pt x="576459" y="643530"/>
                </a:lnTo>
                <a:lnTo>
                  <a:pt x="543979" y="600248"/>
                </a:lnTo>
                <a:lnTo>
                  <a:pt x="510160" y="556553"/>
                </a:lnTo>
                <a:lnTo>
                  <a:pt x="475004" y="512445"/>
                </a:lnTo>
                <a:lnTo>
                  <a:pt x="438511" y="467924"/>
                </a:lnTo>
                <a:lnTo>
                  <a:pt x="400679" y="422990"/>
                </a:lnTo>
                <a:lnTo>
                  <a:pt x="361510" y="377643"/>
                </a:lnTo>
                <a:lnTo>
                  <a:pt x="321003" y="331883"/>
                </a:lnTo>
                <a:lnTo>
                  <a:pt x="279159" y="285710"/>
                </a:lnTo>
                <a:lnTo>
                  <a:pt x="235976" y="239124"/>
                </a:lnTo>
                <a:lnTo>
                  <a:pt x="191456" y="192125"/>
                </a:lnTo>
                <a:lnTo>
                  <a:pt x="145599" y="144713"/>
                </a:lnTo>
                <a:lnTo>
                  <a:pt x="98403" y="96888"/>
                </a:lnTo>
                <a:lnTo>
                  <a:pt x="49870" y="4865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422270" y="7901895"/>
            <a:ext cx="100965" cy="101600"/>
          </a:xfrm>
          <a:custGeom>
            <a:avLst/>
            <a:gdLst/>
            <a:ahLst/>
            <a:cxnLst/>
            <a:rect l="l" t="t" r="r" b="b"/>
            <a:pathLst>
              <a:path w="100965" h="101600">
                <a:moveTo>
                  <a:pt x="100520" y="0"/>
                </a:moveTo>
                <a:lnTo>
                  <a:pt x="0" y="1109"/>
                </a:lnTo>
                <a:lnTo>
                  <a:pt x="51412" y="101075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20077" y="6367910"/>
            <a:ext cx="2539365" cy="1546225"/>
          </a:xfrm>
          <a:custGeom>
            <a:avLst/>
            <a:gdLst/>
            <a:ahLst/>
            <a:cxnLst/>
            <a:rect l="l" t="t" r="r" b="b"/>
            <a:pathLst>
              <a:path w="2539365" h="1546225">
                <a:moveTo>
                  <a:pt x="2538896" y="1546047"/>
                </a:moveTo>
                <a:lnTo>
                  <a:pt x="2522900" y="1483111"/>
                </a:lnTo>
                <a:lnTo>
                  <a:pt x="2504168" y="1430772"/>
                </a:lnTo>
                <a:lnTo>
                  <a:pt x="2481098" y="1378685"/>
                </a:lnTo>
                <a:lnTo>
                  <a:pt x="2453690" y="1326850"/>
                </a:lnTo>
                <a:lnTo>
                  <a:pt x="2421944" y="1275266"/>
                </a:lnTo>
                <a:lnTo>
                  <a:pt x="2385859" y="1223934"/>
                </a:lnTo>
                <a:lnTo>
                  <a:pt x="2345437" y="1172854"/>
                </a:lnTo>
                <a:lnTo>
                  <a:pt x="2300677" y="1122026"/>
                </a:lnTo>
                <a:lnTo>
                  <a:pt x="2251579" y="1071449"/>
                </a:lnTo>
                <a:lnTo>
                  <a:pt x="2198142" y="1021123"/>
                </a:lnTo>
                <a:lnTo>
                  <a:pt x="2140368" y="971050"/>
                </a:lnTo>
                <a:lnTo>
                  <a:pt x="2109854" y="946107"/>
                </a:lnTo>
                <a:lnTo>
                  <a:pt x="2078255" y="921228"/>
                </a:lnTo>
                <a:lnTo>
                  <a:pt x="2045573" y="896411"/>
                </a:lnTo>
                <a:lnTo>
                  <a:pt x="2011805" y="871657"/>
                </a:lnTo>
                <a:lnTo>
                  <a:pt x="1976953" y="846967"/>
                </a:lnTo>
                <a:lnTo>
                  <a:pt x="1941017" y="822339"/>
                </a:lnTo>
                <a:lnTo>
                  <a:pt x="1903996" y="797774"/>
                </a:lnTo>
                <a:lnTo>
                  <a:pt x="1865890" y="773272"/>
                </a:lnTo>
                <a:lnTo>
                  <a:pt x="1826700" y="748833"/>
                </a:lnTo>
                <a:lnTo>
                  <a:pt x="1786426" y="724457"/>
                </a:lnTo>
                <a:lnTo>
                  <a:pt x="1745067" y="700143"/>
                </a:lnTo>
                <a:lnTo>
                  <a:pt x="1702623" y="675893"/>
                </a:lnTo>
                <a:lnTo>
                  <a:pt x="1659095" y="651706"/>
                </a:lnTo>
                <a:lnTo>
                  <a:pt x="1614482" y="627581"/>
                </a:lnTo>
                <a:lnTo>
                  <a:pt x="1568785" y="603519"/>
                </a:lnTo>
                <a:lnTo>
                  <a:pt x="1522004" y="579521"/>
                </a:lnTo>
                <a:lnTo>
                  <a:pt x="1474138" y="555585"/>
                </a:lnTo>
                <a:lnTo>
                  <a:pt x="1425187" y="531712"/>
                </a:lnTo>
                <a:lnTo>
                  <a:pt x="1375152" y="507902"/>
                </a:lnTo>
                <a:lnTo>
                  <a:pt x="1324032" y="484155"/>
                </a:lnTo>
                <a:lnTo>
                  <a:pt x="1271828" y="460471"/>
                </a:lnTo>
                <a:lnTo>
                  <a:pt x="1218540" y="436850"/>
                </a:lnTo>
                <a:lnTo>
                  <a:pt x="1164167" y="413291"/>
                </a:lnTo>
                <a:lnTo>
                  <a:pt x="1108709" y="389796"/>
                </a:lnTo>
                <a:lnTo>
                  <a:pt x="1052167" y="366364"/>
                </a:lnTo>
                <a:lnTo>
                  <a:pt x="994540" y="342994"/>
                </a:lnTo>
                <a:lnTo>
                  <a:pt x="935829" y="319687"/>
                </a:lnTo>
                <a:lnTo>
                  <a:pt x="876033" y="296444"/>
                </a:lnTo>
                <a:lnTo>
                  <a:pt x="815153" y="273263"/>
                </a:lnTo>
                <a:lnTo>
                  <a:pt x="753189" y="250145"/>
                </a:lnTo>
                <a:lnTo>
                  <a:pt x="690139" y="227090"/>
                </a:lnTo>
                <a:lnTo>
                  <a:pt x="626006" y="204098"/>
                </a:lnTo>
                <a:lnTo>
                  <a:pt x="560787" y="181168"/>
                </a:lnTo>
                <a:lnTo>
                  <a:pt x="494485" y="158302"/>
                </a:lnTo>
                <a:lnTo>
                  <a:pt x="427098" y="135499"/>
                </a:lnTo>
                <a:lnTo>
                  <a:pt x="358626" y="112758"/>
                </a:lnTo>
                <a:lnTo>
                  <a:pt x="289070" y="90081"/>
                </a:lnTo>
                <a:lnTo>
                  <a:pt x="218429" y="67466"/>
                </a:lnTo>
                <a:lnTo>
                  <a:pt x="146704" y="44914"/>
                </a:lnTo>
                <a:lnTo>
                  <a:pt x="73894" y="2242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707645" y="7895958"/>
            <a:ext cx="99695" cy="107314"/>
          </a:xfrm>
          <a:custGeom>
            <a:avLst/>
            <a:gdLst/>
            <a:ahLst/>
            <a:cxnLst/>
            <a:rect l="l" t="t" r="r" b="b"/>
            <a:pathLst>
              <a:path w="99694" h="107315">
                <a:moveTo>
                  <a:pt x="99368" y="0"/>
                </a:moveTo>
                <a:lnTo>
                  <a:pt x="0" y="15297"/>
                </a:lnTo>
                <a:lnTo>
                  <a:pt x="65024" y="107001"/>
                </a:lnTo>
                <a:lnTo>
                  <a:pt x="99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25475" y="7982018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67359" y="8002971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58"/>
                </a:lnTo>
                <a:lnTo>
                  <a:pt x="0" y="982158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53175" y="8251057"/>
            <a:ext cx="1450793" cy="489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07707" y="7982018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49590" y="8002971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091" y="0"/>
                </a:lnTo>
                <a:lnTo>
                  <a:pt x="1808091" y="982158"/>
                </a:lnTo>
                <a:lnTo>
                  <a:pt x="0" y="982158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135877" y="8251057"/>
            <a:ext cx="1450929" cy="489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12010" y="7982018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53894" y="8002971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79" h="982345">
                <a:moveTo>
                  <a:pt x="0" y="0"/>
                </a:moveTo>
                <a:lnTo>
                  <a:pt x="1808143" y="0"/>
                </a:lnTo>
                <a:lnTo>
                  <a:pt x="1808143" y="982158"/>
                </a:lnTo>
                <a:lnTo>
                  <a:pt x="0" y="982158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544181" y="8251057"/>
            <a:ext cx="1444982" cy="489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686420" y="7982018"/>
            <a:ext cx="1891858" cy="1065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728303" y="8002971"/>
            <a:ext cx="1808480" cy="982344"/>
          </a:xfrm>
          <a:custGeom>
            <a:avLst/>
            <a:gdLst/>
            <a:ahLst/>
            <a:cxnLst/>
            <a:rect l="l" t="t" r="r" b="b"/>
            <a:pathLst>
              <a:path w="1808480" h="982345">
                <a:moveTo>
                  <a:pt x="0" y="0"/>
                </a:moveTo>
                <a:lnTo>
                  <a:pt x="1808112" y="0"/>
                </a:lnTo>
                <a:lnTo>
                  <a:pt x="1808112" y="982158"/>
                </a:lnTo>
                <a:lnTo>
                  <a:pt x="0" y="982158"/>
                </a:lnTo>
                <a:lnTo>
                  <a:pt x="0" y="0"/>
                </a:lnTo>
                <a:close/>
              </a:path>
            </a:pathLst>
          </a:custGeom>
          <a:solidFill>
            <a:srgbClr val="DCBD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914162" y="8251057"/>
            <a:ext cx="1451400" cy="489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662519" y="4009543"/>
            <a:ext cx="8615680" cy="118681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2451735" algn="l"/>
                <a:tab pos="4996180" algn="l"/>
                <a:tab pos="7373620" algn="l"/>
              </a:tabLst>
            </a:pP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indows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bunt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ntO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211454">
              <a:lnSpc>
                <a:spcPct val="100000"/>
              </a:lnSpc>
              <a:spcBef>
                <a:spcPts val="655"/>
              </a:spcBef>
            </a:pPr>
            <a:r>
              <a:rPr sz="4100" spc="-100" dirty="0">
                <a:latin typeface="Arial"/>
                <a:cs typeface="Arial"/>
              </a:rPr>
              <a:t>WORA </a:t>
            </a:r>
            <a:r>
              <a:rPr sz="4100" spc="325" dirty="0">
                <a:latin typeface="Arial"/>
                <a:cs typeface="Arial"/>
              </a:rPr>
              <a:t>= </a:t>
            </a:r>
            <a:r>
              <a:rPr sz="4100" spc="-50" dirty="0">
                <a:latin typeface="Arial"/>
                <a:cs typeface="Arial"/>
              </a:rPr>
              <a:t>Write </a:t>
            </a:r>
            <a:r>
              <a:rPr sz="4100" spc="65" dirty="0">
                <a:latin typeface="Arial"/>
                <a:cs typeface="Arial"/>
              </a:rPr>
              <a:t>Once </a:t>
            </a:r>
            <a:r>
              <a:rPr sz="4100" spc="-65" dirty="0">
                <a:latin typeface="Arial"/>
                <a:cs typeface="Arial"/>
              </a:rPr>
              <a:t>Run</a:t>
            </a:r>
            <a:r>
              <a:rPr sz="4100" spc="-270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Anywhere</a:t>
            </a:r>
            <a:endParaRPr sz="41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118033" y="9402050"/>
            <a:ext cx="9876155" cy="118681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556895">
              <a:lnSpc>
                <a:spcPct val="100000"/>
              </a:lnSpc>
              <a:spcBef>
                <a:spcPts val="540"/>
              </a:spcBef>
              <a:tabLst>
                <a:tab pos="2996565" algn="l"/>
                <a:tab pos="5541010" algn="l"/>
                <a:tab pos="7917815" algn="l"/>
              </a:tabLst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X	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Windows	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Ubuntu	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CentOS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4100" spc="-45" dirty="0">
                <a:latin typeface="Arial"/>
                <a:cs typeface="Arial"/>
              </a:rPr>
              <a:t>PODA </a:t>
            </a:r>
            <a:r>
              <a:rPr sz="4100" spc="325" dirty="0">
                <a:latin typeface="Arial"/>
                <a:cs typeface="Arial"/>
              </a:rPr>
              <a:t>= </a:t>
            </a:r>
            <a:r>
              <a:rPr sz="4100" spc="35" dirty="0">
                <a:latin typeface="Arial"/>
                <a:cs typeface="Arial"/>
              </a:rPr>
              <a:t>Package </a:t>
            </a:r>
            <a:r>
              <a:rPr sz="4100" spc="65" dirty="0">
                <a:latin typeface="Arial"/>
                <a:cs typeface="Arial"/>
              </a:rPr>
              <a:t>Once </a:t>
            </a:r>
            <a:r>
              <a:rPr sz="4100" spc="40" dirty="0">
                <a:latin typeface="Arial"/>
                <a:cs typeface="Arial"/>
              </a:rPr>
              <a:t>Deploy</a:t>
            </a:r>
            <a:r>
              <a:rPr sz="4100" spc="-375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Anywhere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1785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Dev</a:t>
            </a:r>
            <a:r>
              <a:rPr sz="2950" spc="-7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Setup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55" y="4429184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9939" y="4447897"/>
            <a:ext cx="3023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Local/remote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9682" y="4429184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3871" y="3821737"/>
            <a:ext cx="7037070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50" spc="0" dirty="0">
                <a:latin typeface="Courier New"/>
                <a:cs typeface="Courier New"/>
              </a:rPr>
              <a:t>DOCKER_HOST,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0" dirty="0">
                <a:latin typeface="Courier New"/>
                <a:cs typeface="Courier New"/>
              </a:rPr>
              <a:t>DOCKER_TLS_VERIFY,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6571" y="4981912"/>
            <a:ext cx="36322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ourier New"/>
                <a:cs typeface="Courier New"/>
              </a:rPr>
              <a:t>DOCKER_CERT_PATH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1785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Dev</a:t>
            </a:r>
            <a:r>
              <a:rPr sz="2950" spc="-7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Setup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55" y="4429184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9939" y="4447897"/>
            <a:ext cx="3023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Local/remote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9682" y="4429184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3871" y="3821737"/>
            <a:ext cx="7037070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50" spc="0" dirty="0">
                <a:latin typeface="Courier New"/>
                <a:cs typeface="Courier New"/>
              </a:rPr>
              <a:t>DOCKER_HOST,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0" dirty="0">
                <a:latin typeface="Courier New"/>
                <a:cs typeface="Courier New"/>
              </a:rPr>
              <a:t>DOCKER_TLS_VERIFY,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6571" y="4981912"/>
            <a:ext cx="36322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ourier New"/>
                <a:cs typeface="Courier New"/>
              </a:rPr>
              <a:t>DOCKER_CERT_PATH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8055" y="5503497"/>
            <a:ext cx="5701665" cy="0"/>
          </a:xfrm>
          <a:custGeom>
            <a:avLst/>
            <a:gdLst/>
            <a:ahLst/>
            <a:cxnLst/>
            <a:rect l="l" t="t" r="r" b="b"/>
            <a:pathLst>
              <a:path w="5701665">
                <a:moveTo>
                  <a:pt x="0" y="0"/>
                </a:moveTo>
                <a:lnTo>
                  <a:pt x="5701627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87239" y="5515927"/>
            <a:ext cx="35026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Single/multiple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9682" y="5503497"/>
            <a:ext cx="10875645" cy="0"/>
          </a:xfrm>
          <a:custGeom>
            <a:avLst/>
            <a:gdLst/>
            <a:ahLst/>
            <a:cxnLst/>
            <a:rect l="l" t="t" r="r" b="b"/>
            <a:pathLst>
              <a:path w="10875644">
                <a:moveTo>
                  <a:pt x="0" y="0"/>
                </a:moveTo>
                <a:lnTo>
                  <a:pt x="10875250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93871" y="5515927"/>
            <a:ext cx="3776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0" dirty="0">
                <a:latin typeface="Arial"/>
                <a:cs typeface="Arial"/>
              </a:rPr>
              <a:t>Integrated with</a:t>
            </a:r>
            <a:r>
              <a:rPr sz="2950" spc="-5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Swarm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1785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Dev</a:t>
            </a:r>
            <a:r>
              <a:rPr sz="2950" spc="-7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Setup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55" y="4429184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9939" y="4447897"/>
            <a:ext cx="3023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Local/remote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9682" y="4429184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3871" y="3821737"/>
            <a:ext cx="7037070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50" spc="0" dirty="0">
                <a:latin typeface="Courier New"/>
                <a:cs typeface="Courier New"/>
              </a:rPr>
              <a:t>DOCKER_HOST,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0" dirty="0">
                <a:latin typeface="Courier New"/>
                <a:cs typeface="Courier New"/>
              </a:rPr>
              <a:t>DOCKER_TLS_VERIFY,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8055" y="5503497"/>
            <a:ext cx="5701665" cy="0"/>
          </a:xfrm>
          <a:custGeom>
            <a:avLst/>
            <a:gdLst/>
            <a:ahLst/>
            <a:cxnLst/>
            <a:rect l="l" t="t" r="r" b="b"/>
            <a:pathLst>
              <a:path w="5701665">
                <a:moveTo>
                  <a:pt x="0" y="0"/>
                </a:moveTo>
                <a:lnTo>
                  <a:pt x="5701627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9682" y="5503497"/>
            <a:ext cx="10875645" cy="0"/>
          </a:xfrm>
          <a:custGeom>
            <a:avLst/>
            <a:gdLst/>
            <a:ahLst/>
            <a:cxnLst/>
            <a:rect l="l" t="t" r="r" b="b"/>
            <a:pathLst>
              <a:path w="10875644">
                <a:moveTo>
                  <a:pt x="0" y="0"/>
                </a:moveTo>
                <a:lnTo>
                  <a:pt x="10875250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87239" y="4900239"/>
            <a:ext cx="9482455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718810">
              <a:lnSpc>
                <a:spcPct val="100000"/>
              </a:lnSpc>
              <a:spcBef>
                <a:spcPts val="760"/>
              </a:spcBef>
            </a:pPr>
            <a:r>
              <a:rPr sz="2950" spc="5" dirty="0">
                <a:latin typeface="Courier New"/>
                <a:cs typeface="Courier New"/>
              </a:rPr>
              <a:t>DOCKER_CERT_PATH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5718810" algn="l"/>
              </a:tabLst>
            </a:pPr>
            <a:r>
              <a:rPr sz="2950" spc="10" dirty="0">
                <a:latin typeface="Arial"/>
                <a:cs typeface="Arial"/>
              </a:rPr>
              <a:t>Single/multiple</a:t>
            </a:r>
            <a:r>
              <a:rPr sz="2950" spc="2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hosts	Integrated with</a:t>
            </a:r>
            <a:r>
              <a:rPr sz="2950" spc="-5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Swarm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8055" y="6037512"/>
            <a:ext cx="16577310" cy="53403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2730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15"/>
              </a:spcBef>
              <a:tabLst>
                <a:tab pos="5748020" algn="l"/>
              </a:tabLst>
            </a:pPr>
            <a:r>
              <a:rPr sz="2950" spc="25" dirty="0">
                <a:latin typeface="Arial"/>
                <a:cs typeface="Arial"/>
              </a:rPr>
              <a:t>Multiple isolated </a:t>
            </a:r>
            <a:r>
              <a:rPr sz="2950" dirty="0">
                <a:latin typeface="Arial"/>
                <a:cs typeface="Arial"/>
              </a:rPr>
              <a:t>environments	</a:t>
            </a:r>
            <a:r>
              <a:rPr sz="2950" spc="0" dirty="0">
                <a:latin typeface="Courier New"/>
                <a:cs typeface="Courier New"/>
              </a:rPr>
              <a:t>docker-compose up -p</a:t>
            </a:r>
            <a:r>
              <a:rPr sz="2950" spc="5" dirty="0">
                <a:latin typeface="Courier New"/>
                <a:cs typeface="Courier New"/>
              </a:rPr>
              <a:t> &lt;project&gt;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1785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Dev</a:t>
            </a:r>
            <a:r>
              <a:rPr sz="2950" spc="-7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Setup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55" y="4429184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9939" y="4447897"/>
            <a:ext cx="3023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Local/remote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9682" y="4429184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3871" y="3821737"/>
            <a:ext cx="7037070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50" spc="0" dirty="0">
                <a:latin typeface="Courier New"/>
                <a:cs typeface="Courier New"/>
              </a:rPr>
              <a:t>DOCKER_HOST,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0" dirty="0">
                <a:latin typeface="Courier New"/>
                <a:cs typeface="Courier New"/>
              </a:rPr>
              <a:t>DOCKER_TLS_VERIFY,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8055" y="5503497"/>
            <a:ext cx="5701665" cy="0"/>
          </a:xfrm>
          <a:custGeom>
            <a:avLst/>
            <a:gdLst/>
            <a:ahLst/>
            <a:cxnLst/>
            <a:rect l="l" t="t" r="r" b="b"/>
            <a:pathLst>
              <a:path w="5701665">
                <a:moveTo>
                  <a:pt x="0" y="0"/>
                </a:moveTo>
                <a:lnTo>
                  <a:pt x="5701627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9682" y="55034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9682" y="5503497"/>
            <a:ext cx="10875645" cy="0"/>
          </a:xfrm>
          <a:custGeom>
            <a:avLst/>
            <a:gdLst/>
            <a:ahLst/>
            <a:cxnLst/>
            <a:rect l="l" t="t" r="r" b="b"/>
            <a:pathLst>
              <a:path w="10875644">
                <a:moveTo>
                  <a:pt x="0" y="0"/>
                </a:moveTo>
                <a:lnTo>
                  <a:pt x="10875250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87239" y="4900239"/>
            <a:ext cx="9482455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718810">
              <a:lnSpc>
                <a:spcPct val="100000"/>
              </a:lnSpc>
              <a:spcBef>
                <a:spcPts val="760"/>
              </a:spcBef>
            </a:pPr>
            <a:r>
              <a:rPr sz="2950" spc="5" dirty="0">
                <a:latin typeface="Courier New"/>
                <a:cs typeface="Courier New"/>
              </a:rPr>
              <a:t>DOCKER_CERT_PATH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5718810" algn="l"/>
              </a:tabLst>
            </a:pPr>
            <a:r>
              <a:rPr sz="2950" spc="10" dirty="0">
                <a:latin typeface="Arial"/>
                <a:cs typeface="Arial"/>
              </a:rPr>
              <a:t>Single/multiple</a:t>
            </a:r>
            <a:r>
              <a:rPr sz="2950" spc="2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hosts	Integrated with</a:t>
            </a:r>
            <a:r>
              <a:rPr sz="2950" spc="-5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Swarm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8055" y="6037512"/>
            <a:ext cx="16577310" cy="53403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2730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15"/>
              </a:spcBef>
              <a:tabLst>
                <a:tab pos="5748020" algn="l"/>
              </a:tabLst>
            </a:pPr>
            <a:r>
              <a:rPr sz="2950" spc="25" dirty="0">
                <a:latin typeface="Arial"/>
                <a:cs typeface="Arial"/>
              </a:rPr>
              <a:t>Multiple isolated </a:t>
            </a:r>
            <a:r>
              <a:rPr sz="2950" dirty="0">
                <a:latin typeface="Arial"/>
                <a:cs typeface="Arial"/>
              </a:rPr>
              <a:t>environments	</a:t>
            </a:r>
            <a:r>
              <a:rPr sz="2950" spc="0" dirty="0">
                <a:latin typeface="Courier New"/>
                <a:cs typeface="Courier New"/>
              </a:rPr>
              <a:t>docker-compose up -p</a:t>
            </a:r>
            <a:r>
              <a:rPr sz="2950" spc="5" dirty="0">
                <a:latin typeface="Courier New"/>
                <a:cs typeface="Courier New"/>
              </a:rPr>
              <a:t> &lt;project&gt;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59682" y="65715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7239" y="6502284"/>
            <a:ext cx="10029825" cy="163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8810" marR="457200" indent="-5706745">
              <a:lnSpc>
                <a:spcPct val="118800"/>
              </a:lnSpc>
              <a:spcBef>
                <a:spcPts val="95"/>
              </a:spcBef>
              <a:tabLst>
                <a:tab pos="5718810" algn="l"/>
              </a:tabLst>
            </a:pPr>
            <a:r>
              <a:rPr sz="2950" spc="25" dirty="0">
                <a:latin typeface="Arial"/>
                <a:cs typeface="Arial"/>
              </a:rPr>
              <a:t>Automated</a:t>
            </a:r>
            <a:r>
              <a:rPr sz="2950" spc="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test</a:t>
            </a:r>
            <a:r>
              <a:rPr sz="2950" spc="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setup	</a:t>
            </a: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spc="-7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  </a:t>
            </a:r>
            <a:r>
              <a:rPr sz="2950" spc="0" dirty="0">
                <a:latin typeface="Courier New"/>
                <a:cs typeface="Courier New"/>
              </a:rPr>
              <a:t>mvn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test</a:t>
            </a:r>
            <a:endParaRPr sz="2950">
              <a:latin typeface="Courier New"/>
              <a:cs typeface="Courier New"/>
            </a:endParaRPr>
          </a:p>
          <a:p>
            <a:pPr marL="5718810">
              <a:lnSpc>
                <a:spcPct val="100000"/>
              </a:lnSpc>
              <a:spcBef>
                <a:spcPts val="745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down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578" y="977846"/>
            <a:ext cx="17085310" cy="1362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750" spc="-20" dirty="0"/>
              <a:t>Docker </a:t>
            </a:r>
            <a:r>
              <a:rPr sz="8750" spc="5" dirty="0"/>
              <a:t>Compose Common Use</a:t>
            </a:r>
            <a:r>
              <a:rPr sz="8750" spc="-1330" dirty="0"/>
              <a:t> </a:t>
            </a:r>
            <a:r>
              <a:rPr sz="8750" spc="0" dirty="0"/>
              <a:t>Cases</a:t>
            </a:r>
            <a:endParaRPr sz="8750"/>
          </a:p>
        </p:txBody>
      </p:sp>
      <p:sp>
        <p:nvSpPr>
          <p:cNvPr id="3" name="object 3"/>
          <p:cNvSpPr txBox="1"/>
          <p:nvPr/>
        </p:nvSpPr>
        <p:spPr>
          <a:xfrm>
            <a:off x="1958055" y="3141265"/>
            <a:ext cx="16577310" cy="74930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8430" rIns="0" bIns="0" rtlCol="0">
            <a:spAutoFit/>
          </a:bodyPr>
          <a:lstStyle/>
          <a:p>
            <a:pPr marL="1999614">
              <a:lnSpc>
                <a:spcPct val="100000"/>
              </a:lnSpc>
              <a:spcBef>
                <a:spcPts val="1090"/>
              </a:spcBef>
              <a:tabLst>
                <a:tab pos="10219055" algn="l"/>
              </a:tabLst>
            </a:pPr>
            <a:r>
              <a:rPr sz="2950" b="1" spc="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Case	Command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239" y="3913882"/>
            <a:ext cx="1785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Dev</a:t>
            </a:r>
            <a:r>
              <a:rPr sz="2950" spc="-70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Setup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055" y="4429184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9939" y="4447897"/>
            <a:ext cx="3023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"/>
                <a:cs typeface="Arial"/>
              </a:rPr>
              <a:t>Local/remote</a:t>
            </a:r>
            <a:r>
              <a:rPr sz="2950" spc="-4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9682" y="4429184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3871" y="3821737"/>
            <a:ext cx="7037070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50" spc="0" dirty="0">
                <a:latin typeface="Courier New"/>
                <a:cs typeface="Courier New"/>
              </a:rPr>
              <a:t>DOCKER_HOST,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0" dirty="0">
                <a:latin typeface="Courier New"/>
                <a:cs typeface="Courier New"/>
              </a:rPr>
              <a:t>DOCKER_TLS_VERIFY,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8055" y="5503497"/>
            <a:ext cx="5701665" cy="0"/>
          </a:xfrm>
          <a:custGeom>
            <a:avLst/>
            <a:gdLst/>
            <a:ahLst/>
            <a:cxnLst/>
            <a:rect l="l" t="t" r="r" b="b"/>
            <a:pathLst>
              <a:path w="5701665">
                <a:moveTo>
                  <a:pt x="0" y="0"/>
                </a:moveTo>
                <a:lnTo>
                  <a:pt x="5701627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59682" y="55034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9682" y="5503497"/>
            <a:ext cx="10875645" cy="0"/>
          </a:xfrm>
          <a:custGeom>
            <a:avLst/>
            <a:gdLst/>
            <a:ahLst/>
            <a:cxnLst/>
            <a:rect l="l" t="t" r="r" b="b"/>
            <a:pathLst>
              <a:path w="10875644">
                <a:moveTo>
                  <a:pt x="0" y="0"/>
                </a:moveTo>
                <a:lnTo>
                  <a:pt x="10875250" y="0"/>
                </a:lnTo>
              </a:path>
            </a:pathLst>
          </a:custGeom>
          <a:ln w="3175">
            <a:solidFill>
              <a:srgbClr val="E3E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87239" y="4900239"/>
            <a:ext cx="9482455" cy="10934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718810">
              <a:lnSpc>
                <a:spcPct val="100000"/>
              </a:lnSpc>
              <a:spcBef>
                <a:spcPts val="760"/>
              </a:spcBef>
            </a:pPr>
            <a:r>
              <a:rPr sz="2950" spc="5" dirty="0">
                <a:latin typeface="Courier New"/>
                <a:cs typeface="Courier New"/>
              </a:rPr>
              <a:t>DOCKER_CERT_PATH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5718810" algn="l"/>
              </a:tabLst>
            </a:pPr>
            <a:r>
              <a:rPr sz="2950" spc="10" dirty="0">
                <a:latin typeface="Arial"/>
                <a:cs typeface="Arial"/>
              </a:rPr>
              <a:t>Single/multiple</a:t>
            </a:r>
            <a:r>
              <a:rPr sz="2950" spc="2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hosts	Integrated with</a:t>
            </a:r>
            <a:r>
              <a:rPr sz="2950" spc="-5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Swarm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8055" y="6037512"/>
            <a:ext cx="16577310" cy="53403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2730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15"/>
              </a:spcBef>
              <a:tabLst>
                <a:tab pos="5748020" algn="l"/>
              </a:tabLst>
            </a:pPr>
            <a:r>
              <a:rPr sz="2950" spc="25" dirty="0">
                <a:latin typeface="Arial"/>
                <a:cs typeface="Arial"/>
              </a:rPr>
              <a:t>Multiple isolated </a:t>
            </a:r>
            <a:r>
              <a:rPr sz="2950" dirty="0">
                <a:latin typeface="Arial"/>
                <a:cs typeface="Arial"/>
              </a:rPr>
              <a:t>environments	</a:t>
            </a:r>
            <a:r>
              <a:rPr sz="2950" spc="0" dirty="0">
                <a:latin typeface="Courier New"/>
                <a:cs typeface="Courier New"/>
              </a:rPr>
              <a:t>docker-compose up -p</a:t>
            </a:r>
            <a:r>
              <a:rPr sz="2950" spc="5" dirty="0">
                <a:latin typeface="Courier New"/>
                <a:cs typeface="Courier New"/>
              </a:rPr>
              <a:t> &lt;project&gt;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59682" y="65715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7239" y="6502284"/>
            <a:ext cx="9577070" cy="109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8810" marR="5080" indent="-5706745">
              <a:lnSpc>
                <a:spcPct val="118800"/>
              </a:lnSpc>
              <a:spcBef>
                <a:spcPts val="95"/>
              </a:spcBef>
              <a:tabLst>
                <a:tab pos="5718810" algn="l"/>
              </a:tabLst>
            </a:pPr>
            <a:r>
              <a:rPr sz="2950" spc="25" dirty="0">
                <a:latin typeface="Arial"/>
                <a:cs typeface="Arial"/>
              </a:rPr>
              <a:t>Automated</a:t>
            </a:r>
            <a:r>
              <a:rPr sz="2950" spc="5" dirty="0">
                <a:latin typeface="Arial"/>
                <a:cs typeface="Arial"/>
              </a:rPr>
              <a:t> </a:t>
            </a:r>
            <a:r>
              <a:rPr sz="2950" spc="0" dirty="0">
                <a:latin typeface="Arial"/>
                <a:cs typeface="Arial"/>
              </a:rPr>
              <a:t>test</a:t>
            </a:r>
            <a:r>
              <a:rPr sz="2950" spc="5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setup	</a:t>
            </a:r>
            <a:r>
              <a:rPr sz="2950" spc="0" dirty="0">
                <a:latin typeface="Courier New"/>
                <a:cs typeface="Courier New"/>
              </a:rPr>
              <a:t>docker-compose</a:t>
            </a:r>
            <a:r>
              <a:rPr sz="2950" spc="-7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up  </a:t>
            </a:r>
            <a:r>
              <a:rPr sz="2950" spc="0" dirty="0">
                <a:latin typeface="Courier New"/>
                <a:cs typeface="Courier New"/>
              </a:rPr>
              <a:t>mvn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test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58055" y="8186138"/>
            <a:ext cx="5701665" cy="1074420"/>
          </a:xfrm>
          <a:custGeom>
            <a:avLst/>
            <a:gdLst/>
            <a:ahLst/>
            <a:cxnLst/>
            <a:rect l="l" t="t" r="r" b="b"/>
            <a:pathLst>
              <a:path w="5701665" h="1074420">
                <a:moveTo>
                  <a:pt x="0" y="0"/>
                </a:moveTo>
                <a:lnTo>
                  <a:pt x="5701627" y="0"/>
                </a:lnTo>
                <a:lnTo>
                  <a:pt x="5701627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99939" y="8206944"/>
            <a:ext cx="53473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"/>
                <a:cs typeface="Arial"/>
              </a:rPr>
              <a:t>Dev/Prod </a:t>
            </a:r>
            <a:r>
              <a:rPr sz="2950" spc="55" dirty="0">
                <a:latin typeface="Arial"/>
                <a:cs typeface="Arial"/>
              </a:rPr>
              <a:t>Impedance</a:t>
            </a:r>
            <a:r>
              <a:rPr sz="2950" spc="-30" dirty="0">
                <a:latin typeface="Arial"/>
                <a:cs typeface="Arial"/>
              </a:rPr>
              <a:t> </a:t>
            </a:r>
            <a:r>
              <a:rPr sz="2950" spc="25" dirty="0">
                <a:latin typeface="Arial"/>
                <a:cs typeface="Arial"/>
              </a:rPr>
              <a:t>mismatch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59682" y="8186138"/>
            <a:ext cx="10875645" cy="1074420"/>
          </a:xfrm>
          <a:custGeom>
            <a:avLst/>
            <a:gdLst/>
            <a:ahLst/>
            <a:cxnLst/>
            <a:rect l="l" t="t" r="r" b="b"/>
            <a:pathLst>
              <a:path w="10875644" h="1074420">
                <a:moveTo>
                  <a:pt x="0" y="0"/>
                </a:moveTo>
                <a:lnTo>
                  <a:pt x="10875250" y="0"/>
                </a:lnTo>
                <a:lnTo>
                  <a:pt x="10875250" y="1074312"/>
                </a:lnTo>
                <a:lnTo>
                  <a:pt x="0" y="1074312"/>
                </a:lnTo>
                <a:lnTo>
                  <a:pt x="0" y="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93871" y="7580786"/>
            <a:ext cx="9525000" cy="16383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950" spc="0" dirty="0">
                <a:latin typeface="Courier New"/>
                <a:cs typeface="Courier New"/>
              </a:rPr>
              <a:t>docker-compose </a:t>
            </a:r>
            <a:r>
              <a:rPr sz="2950" spc="5" dirty="0">
                <a:latin typeface="Courier New"/>
                <a:cs typeface="Courier New"/>
              </a:rPr>
              <a:t>down</a:t>
            </a:r>
            <a:endParaRPr sz="2950">
              <a:latin typeface="Courier New"/>
              <a:cs typeface="Courier New"/>
            </a:endParaRPr>
          </a:p>
          <a:p>
            <a:pPr marL="12700" marR="5080">
              <a:lnSpc>
                <a:spcPts val="4290"/>
              </a:lnSpc>
              <a:spcBef>
                <a:spcPts val="185"/>
              </a:spcBef>
            </a:pPr>
            <a:r>
              <a:rPr sz="2950" spc="0" dirty="0">
                <a:latin typeface="Courier New"/>
                <a:cs typeface="Courier New"/>
              </a:rPr>
              <a:t>docker-compose up -f docker-compose.yml -f  </a:t>
            </a:r>
            <a:r>
              <a:rPr sz="2950" spc="5" dirty="0">
                <a:latin typeface="Courier New"/>
                <a:cs typeface="Courier New"/>
              </a:rPr>
              <a:t>production.yml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9745861" y="10559543"/>
            <a:ext cx="2120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22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127" y="950621"/>
            <a:ext cx="741108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Docker</a:t>
            </a:r>
            <a:r>
              <a:rPr spc="-70" dirty="0"/>
              <a:t> </a:t>
            </a:r>
            <a:r>
              <a:rPr spc="5" dirty="0"/>
              <a:t>Mission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952789" y="3906813"/>
            <a:ext cx="4856480" cy="1051560"/>
          </a:xfrm>
          <a:custGeom>
            <a:avLst/>
            <a:gdLst/>
            <a:ahLst/>
            <a:cxnLst/>
            <a:rect l="l" t="t" r="r" b="b"/>
            <a:pathLst>
              <a:path w="4856480" h="1051560">
                <a:moveTo>
                  <a:pt x="4565662" y="0"/>
                </a:moveTo>
                <a:lnTo>
                  <a:pt x="0" y="0"/>
                </a:lnTo>
                <a:lnTo>
                  <a:pt x="0" y="1051381"/>
                </a:lnTo>
                <a:lnTo>
                  <a:pt x="4565662" y="1051381"/>
                </a:lnTo>
                <a:lnTo>
                  <a:pt x="4855894" y="525690"/>
                </a:lnTo>
                <a:lnTo>
                  <a:pt x="456566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08683" y="3906813"/>
            <a:ext cx="4401820" cy="1022985"/>
          </a:xfrm>
          <a:custGeom>
            <a:avLst/>
            <a:gdLst/>
            <a:ahLst/>
            <a:cxnLst/>
            <a:rect l="l" t="t" r="r" b="b"/>
            <a:pathLst>
              <a:path w="4401820" h="1022985">
                <a:moveTo>
                  <a:pt x="4138701" y="0"/>
                </a:moveTo>
                <a:lnTo>
                  <a:pt x="0" y="0"/>
                </a:lnTo>
                <a:lnTo>
                  <a:pt x="262892" y="511481"/>
                </a:lnTo>
                <a:lnTo>
                  <a:pt x="0" y="1022963"/>
                </a:lnTo>
                <a:lnTo>
                  <a:pt x="4138701" y="1022963"/>
                </a:lnTo>
                <a:lnTo>
                  <a:pt x="4401520" y="511481"/>
                </a:lnTo>
                <a:lnTo>
                  <a:pt x="413870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10204" y="3906813"/>
            <a:ext cx="4884420" cy="1022985"/>
          </a:xfrm>
          <a:custGeom>
            <a:avLst/>
            <a:gdLst/>
            <a:ahLst/>
            <a:cxnLst/>
            <a:rect l="l" t="t" r="r" b="b"/>
            <a:pathLst>
              <a:path w="4884419" h="1022985">
                <a:moveTo>
                  <a:pt x="4621429" y="0"/>
                </a:moveTo>
                <a:lnTo>
                  <a:pt x="0" y="0"/>
                </a:lnTo>
                <a:lnTo>
                  <a:pt x="262923" y="511481"/>
                </a:lnTo>
                <a:lnTo>
                  <a:pt x="0" y="1022963"/>
                </a:lnTo>
                <a:lnTo>
                  <a:pt x="4621429" y="1022963"/>
                </a:lnTo>
                <a:lnTo>
                  <a:pt x="4884353" y="511481"/>
                </a:lnTo>
                <a:lnTo>
                  <a:pt x="462142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91616" y="3960137"/>
            <a:ext cx="174752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50" b="1" spc="25" dirty="0">
                <a:latin typeface="Arial"/>
                <a:cs typeface="Arial"/>
              </a:rPr>
              <a:t>Build</a:t>
            </a:r>
            <a:endParaRPr sz="5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7897" y="3945446"/>
            <a:ext cx="1520825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50" b="1" spc="0" dirty="0">
                <a:latin typeface="Arial"/>
                <a:cs typeface="Arial"/>
              </a:rPr>
              <a:t>S</a:t>
            </a:r>
            <a:r>
              <a:rPr sz="5350" b="1" spc="70" dirty="0">
                <a:latin typeface="Arial"/>
                <a:cs typeface="Arial"/>
              </a:rPr>
              <a:t>hi</a:t>
            </a:r>
            <a:r>
              <a:rPr sz="5350" b="1" spc="0" dirty="0">
                <a:latin typeface="Arial"/>
                <a:cs typeface="Arial"/>
              </a:rPr>
              <a:t>p</a:t>
            </a:r>
            <a:endParaRPr sz="5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60490" y="3923457"/>
            <a:ext cx="1350645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350" b="1" spc="-65" dirty="0">
                <a:latin typeface="Arial"/>
                <a:cs typeface="Arial"/>
              </a:rPr>
              <a:t>R</a:t>
            </a:r>
            <a:r>
              <a:rPr sz="5350" b="1" spc="75" dirty="0">
                <a:latin typeface="Arial"/>
                <a:cs typeface="Arial"/>
              </a:rPr>
              <a:t>u</a:t>
            </a:r>
            <a:r>
              <a:rPr sz="5350" b="1" spc="0" dirty="0">
                <a:latin typeface="Arial"/>
                <a:cs typeface="Arial"/>
              </a:rPr>
              <a:t>n</a:t>
            </a:r>
            <a:endParaRPr sz="5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66988" y="5057647"/>
            <a:ext cx="14142085" cy="5001260"/>
          </a:xfrm>
          <a:custGeom>
            <a:avLst/>
            <a:gdLst/>
            <a:ahLst/>
            <a:cxnLst/>
            <a:rect l="l" t="t" r="r" b="b"/>
            <a:pathLst>
              <a:path w="14142085" h="5001259">
                <a:moveTo>
                  <a:pt x="0" y="0"/>
                </a:moveTo>
                <a:lnTo>
                  <a:pt x="14141705" y="0"/>
                </a:lnTo>
                <a:lnTo>
                  <a:pt x="14141705" y="5001135"/>
                </a:lnTo>
                <a:lnTo>
                  <a:pt x="0" y="500113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6988" y="5057647"/>
            <a:ext cx="14142085" cy="5001260"/>
          </a:xfrm>
          <a:custGeom>
            <a:avLst/>
            <a:gdLst/>
            <a:ahLst/>
            <a:cxnLst/>
            <a:rect l="l" t="t" r="r" b="b"/>
            <a:pathLst>
              <a:path w="14142085" h="5001259">
                <a:moveTo>
                  <a:pt x="0" y="0"/>
                </a:moveTo>
                <a:lnTo>
                  <a:pt x="14141706" y="0"/>
                </a:lnTo>
                <a:lnTo>
                  <a:pt x="14141706" y="5001125"/>
                </a:lnTo>
                <a:lnTo>
                  <a:pt x="0" y="5001125"/>
                </a:lnTo>
                <a:lnTo>
                  <a:pt x="0" y="0"/>
                </a:lnTo>
                <a:close/>
              </a:path>
            </a:pathLst>
          </a:custGeom>
          <a:ln w="28413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1194" y="5265106"/>
            <a:ext cx="14113510" cy="305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95"/>
              </a:spcBef>
            </a:pPr>
            <a:r>
              <a:rPr sz="4700" b="1" spc="-50" dirty="0">
                <a:solidFill>
                  <a:srgbClr val="797979"/>
                </a:solidFill>
                <a:latin typeface="Calibri"/>
                <a:cs typeface="Calibri"/>
              </a:rPr>
              <a:t>Distributed</a:t>
            </a:r>
            <a:r>
              <a:rPr sz="4700" b="1" spc="430" dirty="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sz="4700" b="1" spc="-40" dirty="0">
                <a:solidFill>
                  <a:srgbClr val="797979"/>
                </a:solidFill>
                <a:latin typeface="Calibri"/>
                <a:cs typeface="Calibri"/>
              </a:rPr>
              <a:t>Applications</a:t>
            </a:r>
            <a:endParaRPr sz="4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200">
              <a:latin typeface="Times New Roman"/>
              <a:cs typeface="Times New Roman"/>
            </a:endParaRPr>
          </a:p>
          <a:p>
            <a:pPr marL="13335" algn="ctr">
              <a:lnSpc>
                <a:spcPct val="100000"/>
              </a:lnSpc>
            </a:pPr>
            <a:r>
              <a:rPr sz="4700" b="1" spc="-5" dirty="0">
                <a:solidFill>
                  <a:srgbClr val="797979"/>
                </a:solidFill>
                <a:latin typeface="Calibri"/>
                <a:cs typeface="Calibri"/>
              </a:rPr>
              <a:t>Anywhere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37691" y="6592082"/>
            <a:ext cx="454659" cy="426720"/>
          </a:xfrm>
          <a:custGeom>
            <a:avLst/>
            <a:gdLst/>
            <a:ahLst/>
            <a:cxnLst/>
            <a:rect l="l" t="t" r="r" b="b"/>
            <a:pathLst>
              <a:path w="454659" h="426720">
                <a:moveTo>
                  <a:pt x="355528" y="0"/>
                </a:moveTo>
                <a:lnTo>
                  <a:pt x="98824" y="0"/>
                </a:lnTo>
                <a:lnTo>
                  <a:pt x="0" y="213124"/>
                </a:lnTo>
                <a:lnTo>
                  <a:pt x="98824" y="426238"/>
                </a:lnTo>
                <a:lnTo>
                  <a:pt x="355528" y="426238"/>
                </a:lnTo>
                <a:lnTo>
                  <a:pt x="454352" y="213124"/>
                </a:lnTo>
                <a:lnTo>
                  <a:pt x="355528" y="0"/>
                </a:lnTo>
                <a:close/>
              </a:path>
            </a:pathLst>
          </a:custGeom>
          <a:solidFill>
            <a:srgbClr val="36D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7692" y="6592082"/>
            <a:ext cx="454659" cy="426720"/>
          </a:xfrm>
          <a:custGeom>
            <a:avLst/>
            <a:gdLst/>
            <a:ahLst/>
            <a:cxnLst/>
            <a:rect l="l" t="t" r="r" b="b"/>
            <a:pathLst>
              <a:path w="454659" h="426720">
                <a:moveTo>
                  <a:pt x="454352" y="213115"/>
                </a:moveTo>
                <a:lnTo>
                  <a:pt x="355530" y="426232"/>
                </a:lnTo>
                <a:lnTo>
                  <a:pt x="98821" y="426232"/>
                </a:lnTo>
                <a:lnTo>
                  <a:pt x="0" y="213115"/>
                </a:lnTo>
                <a:lnTo>
                  <a:pt x="98821" y="0"/>
                </a:lnTo>
                <a:lnTo>
                  <a:pt x="355530" y="0"/>
                </a:lnTo>
                <a:lnTo>
                  <a:pt x="454352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35249" y="6393177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377747" y="0"/>
                </a:moveTo>
                <a:lnTo>
                  <a:pt x="105002" y="0"/>
                </a:lnTo>
                <a:lnTo>
                  <a:pt x="0" y="213113"/>
                </a:lnTo>
                <a:lnTo>
                  <a:pt x="105002" y="426238"/>
                </a:lnTo>
                <a:lnTo>
                  <a:pt x="377747" y="426238"/>
                </a:lnTo>
                <a:lnTo>
                  <a:pt x="482749" y="213113"/>
                </a:lnTo>
                <a:lnTo>
                  <a:pt x="377747" y="0"/>
                </a:lnTo>
                <a:close/>
              </a:path>
            </a:pathLst>
          </a:custGeom>
          <a:solidFill>
            <a:srgbClr val="2FB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35250" y="6393177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482749" y="213115"/>
                </a:moveTo>
                <a:lnTo>
                  <a:pt x="377751" y="426232"/>
                </a:lnTo>
                <a:lnTo>
                  <a:pt x="104997" y="426232"/>
                </a:lnTo>
                <a:lnTo>
                  <a:pt x="0" y="213115"/>
                </a:lnTo>
                <a:lnTo>
                  <a:pt x="104997" y="0"/>
                </a:lnTo>
                <a:lnTo>
                  <a:pt x="377751" y="0"/>
                </a:lnTo>
                <a:lnTo>
                  <a:pt x="482749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19498" y="6592082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0" y="105075"/>
                </a:lnTo>
                <a:lnTo>
                  <a:pt x="0" y="377998"/>
                </a:lnTo>
                <a:lnTo>
                  <a:pt x="212977" y="483074"/>
                </a:lnTo>
                <a:lnTo>
                  <a:pt x="425955" y="377998"/>
                </a:lnTo>
                <a:lnTo>
                  <a:pt x="425955" y="105075"/>
                </a:lnTo>
                <a:lnTo>
                  <a:pt x="212977" y="0"/>
                </a:lnTo>
                <a:close/>
              </a:path>
            </a:pathLst>
          </a:custGeom>
          <a:solidFill>
            <a:srgbClr val="158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19498" y="6592082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425955" y="105066"/>
                </a:lnTo>
                <a:lnTo>
                  <a:pt x="425955" y="377997"/>
                </a:lnTo>
                <a:lnTo>
                  <a:pt x="212977" y="483063"/>
                </a:lnTo>
                <a:lnTo>
                  <a:pt x="0" y="377997"/>
                </a:lnTo>
                <a:lnTo>
                  <a:pt x="0" y="105066"/>
                </a:lnTo>
                <a:lnTo>
                  <a:pt x="212977" y="0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07152" y="6251097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0" y="105064"/>
                </a:lnTo>
                <a:lnTo>
                  <a:pt x="0" y="377998"/>
                </a:lnTo>
                <a:lnTo>
                  <a:pt x="212977" y="483063"/>
                </a:lnTo>
                <a:lnTo>
                  <a:pt x="425955" y="377998"/>
                </a:lnTo>
                <a:lnTo>
                  <a:pt x="425955" y="105064"/>
                </a:lnTo>
                <a:lnTo>
                  <a:pt x="212977" y="0"/>
                </a:lnTo>
                <a:close/>
              </a:path>
            </a:pathLst>
          </a:custGeom>
          <a:solidFill>
            <a:srgbClr val="17B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07152" y="6251097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425955" y="105066"/>
                </a:lnTo>
                <a:lnTo>
                  <a:pt x="425955" y="377997"/>
                </a:lnTo>
                <a:lnTo>
                  <a:pt x="212977" y="483063"/>
                </a:lnTo>
                <a:lnTo>
                  <a:pt x="0" y="377997"/>
                </a:lnTo>
                <a:lnTo>
                  <a:pt x="0" y="105066"/>
                </a:lnTo>
                <a:lnTo>
                  <a:pt x="212977" y="0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72812" y="5995356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377789" y="0"/>
                </a:moveTo>
                <a:lnTo>
                  <a:pt x="105022" y="0"/>
                </a:lnTo>
                <a:lnTo>
                  <a:pt x="0" y="213113"/>
                </a:lnTo>
                <a:lnTo>
                  <a:pt x="105022" y="426238"/>
                </a:lnTo>
                <a:lnTo>
                  <a:pt x="377789" y="426238"/>
                </a:lnTo>
                <a:lnTo>
                  <a:pt x="482812" y="213113"/>
                </a:lnTo>
                <a:lnTo>
                  <a:pt x="377789" y="0"/>
                </a:lnTo>
                <a:close/>
              </a:path>
            </a:pathLst>
          </a:custGeom>
          <a:solidFill>
            <a:srgbClr val="36D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72876" y="5995356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482749" y="213115"/>
                </a:moveTo>
                <a:lnTo>
                  <a:pt x="377750" y="426232"/>
                </a:lnTo>
                <a:lnTo>
                  <a:pt x="104997" y="426232"/>
                </a:lnTo>
                <a:lnTo>
                  <a:pt x="0" y="213115"/>
                </a:lnTo>
                <a:lnTo>
                  <a:pt x="104997" y="0"/>
                </a:lnTo>
                <a:lnTo>
                  <a:pt x="377750" y="0"/>
                </a:lnTo>
                <a:lnTo>
                  <a:pt x="482749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92525" y="6222679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0" y="105075"/>
                </a:lnTo>
                <a:lnTo>
                  <a:pt x="0" y="377998"/>
                </a:lnTo>
                <a:lnTo>
                  <a:pt x="212977" y="483074"/>
                </a:lnTo>
                <a:lnTo>
                  <a:pt x="425955" y="377998"/>
                </a:lnTo>
                <a:lnTo>
                  <a:pt x="425955" y="105075"/>
                </a:lnTo>
                <a:lnTo>
                  <a:pt x="212977" y="0"/>
                </a:lnTo>
                <a:close/>
              </a:path>
            </a:pathLst>
          </a:custGeom>
          <a:solidFill>
            <a:srgbClr val="42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092525" y="6222679"/>
            <a:ext cx="426084" cy="483234"/>
          </a:xfrm>
          <a:custGeom>
            <a:avLst/>
            <a:gdLst/>
            <a:ahLst/>
            <a:cxnLst/>
            <a:rect l="l" t="t" r="r" b="b"/>
            <a:pathLst>
              <a:path w="426084" h="483234">
                <a:moveTo>
                  <a:pt x="212977" y="0"/>
                </a:moveTo>
                <a:lnTo>
                  <a:pt x="425955" y="105066"/>
                </a:lnTo>
                <a:lnTo>
                  <a:pt x="425955" y="377997"/>
                </a:lnTo>
                <a:lnTo>
                  <a:pt x="212977" y="483063"/>
                </a:lnTo>
                <a:lnTo>
                  <a:pt x="0" y="377997"/>
                </a:lnTo>
                <a:lnTo>
                  <a:pt x="0" y="105066"/>
                </a:lnTo>
                <a:lnTo>
                  <a:pt x="212977" y="0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3325" y="5938531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5" h="426720">
                <a:moveTo>
                  <a:pt x="377747" y="0"/>
                </a:moveTo>
                <a:lnTo>
                  <a:pt x="105002" y="0"/>
                </a:lnTo>
                <a:lnTo>
                  <a:pt x="0" y="213113"/>
                </a:lnTo>
                <a:lnTo>
                  <a:pt x="105002" y="426227"/>
                </a:lnTo>
                <a:lnTo>
                  <a:pt x="377747" y="426227"/>
                </a:lnTo>
                <a:lnTo>
                  <a:pt x="482749" y="213113"/>
                </a:lnTo>
                <a:lnTo>
                  <a:pt x="377747" y="0"/>
                </a:lnTo>
                <a:close/>
              </a:path>
            </a:pathLst>
          </a:custGeom>
          <a:solidFill>
            <a:srgbClr val="36D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3326" y="5938531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5" h="426720">
                <a:moveTo>
                  <a:pt x="482749" y="213115"/>
                </a:moveTo>
                <a:lnTo>
                  <a:pt x="377751" y="426232"/>
                </a:lnTo>
                <a:lnTo>
                  <a:pt x="104997" y="426232"/>
                </a:lnTo>
                <a:lnTo>
                  <a:pt x="0" y="213115"/>
                </a:lnTo>
                <a:lnTo>
                  <a:pt x="104997" y="0"/>
                </a:lnTo>
                <a:lnTo>
                  <a:pt x="377751" y="0"/>
                </a:lnTo>
                <a:lnTo>
                  <a:pt x="482749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95866" y="6677335"/>
            <a:ext cx="454659" cy="426720"/>
          </a:xfrm>
          <a:custGeom>
            <a:avLst/>
            <a:gdLst/>
            <a:ahLst/>
            <a:cxnLst/>
            <a:rect l="l" t="t" r="r" b="b"/>
            <a:pathLst>
              <a:path w="454659" h="426720">
                <a:moveTo>
                  <a:pt x="355528" y="0"/>
                </a:moveTo>
                <a:lnTo>
                  <a:pt x="98824" y="0"/>
                </a:lnTo>
                <a:lnTo>
                  <a:pt x="0" y="213113"/>
                </a:lnTo>
                <a:lnTo>
                  <a:pt x="98824" y="426227"/>
                </a:lnTo>
                <a:lnTo>
                  <a:pt x="355528" y="426227"/>
                </a:lnTo>
                <a:lnTo>
                  <a:pt x="454352" y="213113"/>
                </a:lnTo>
                <a:lnTo>
                  <a:pt x="355528" y="0"/>
                </a:lnTo>
                <a:close/>
              </a:path>
            </a:pathLst>
          </a:custGeom>
          <a:solidFill>
            <a:srgbClr val="158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95867" y="6677335"/>
            <a:ext cx="454659" cy="426720"/>
          </a:xfrm>
          <a:custGeom>
            <a:avLst/>
            <a:gdLst/>
            <a:ahLst/>
            <a:cxnLst/>
            <a:rect l="l" t="t" r="r" b="b"/>
            <a:pathLst>
              <a:path w="454659" h="426720">
                <a:moveTo>
                  <a:pt x="454352" y="213115"/>
                </a:moveTo>
                <a:lnTo>
                  <a:pt x="355530" y="426232"/>
                </a:lnTo>
                <a:lnTo>
                  <a:pt x="98821" y="426232"/>
                </a:lnTo>
                <a:lnTo>
                  <a:pt x="0" y="213115"/>
                </a:lnTo>
                <a:lnTo>
                  <a:pt x="98821" y="0"/>
                </a:lnTo>
                <a:lnTo>
                  <a:pt x="355530" y="0"/>
                </a:lnTo>
                <a:lnTo>
                  <a:pt x="454352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62265" y="6393177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377747" y="0"/>
                </a:moveTo>
                <a:lnTo>
                  <a:pt x="105002" y="0"/>
                </a:lnTo>
                <a:lnTo>
                  <a:pt x="0" y="213113"/>
                </a:lnTo>
                <a:lnTo>
                  <a:pt x="105002" y="426238"/>
                </a:lnTo>
                <a:lnTo>
                  <a:pt x="377747" y="426238"/>
                </a:lnTo>
                <a:lnTo>
                  <a:pt x="482749" y="213113"/>
                </a:lnTo>
                <a:lnTo>
                  <a:pt x="377747" y="0"/>
                </a:lnTo>
                <a:close/>
              </a:path>
            </a:pathLst>
          </a:custGeom>
          <a:solidFill>
            <a:srgbClr val="4268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62266" y="6393177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4" h="426720">
                <a:moveTo>
                  <a:pt x="482749" y="213115"/>
                </a:moveTo>
                <a:lnTo>
                  <a:pt x="377751" y="426232"/>
                </a:lnTo>
                <a:lnTo>
                  <a:pt x="104997" y="426232"/>
                </a:lnTo>
                <a:lnTo>
                  <a:pt x="0" y="213115"/>
                </a:lnTo>
                <a:lnTo>
                  <a:pt x="104997" y="0"/>
                </a:lnTo>
                <a:lnTo>
                  <a:pt x="377751" y="0"/>
                </a:lnTo>
                <a:lnTo>
                  <a:pt x="482749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5237" y="6705754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5" h="426720">
                <a:moveTo>
                  <a:pt x="377747" y="0"/>
                </a:moveTo>
                <a:lnTo>
                  <a:pt x="105002" y="0"/>
                </a:lnTo>
                <a:lnTo>
                  <a:pt x="0" y="213113"/>
                </a:lnTo>
                <a:lnTo>
                  <a:pt x="105002" y="426227"/>
                </a:lnTo>
                <a:lnTo>
                  <a:pt x="377747" y="426227"/>
                </a:lnTo>
                <a:lnTo>
                  <a:pt x="482749" y="213113"/>
                </a:lnTo>
                <a:lnTo>
                  <a:pt x="377747" y="0"/>
                </a:lnTo>
                <a:close/>
              </a:path>
            </a:pathLst>
          </a:custGeom>
          <a:solidFill>
            <a:srgbClr val="17B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5237" y="6705754"/>
            <a:ext cx="483234" cy="426720"/>
          </a:xfrm>
          <a:custGeom>
            <a:avLst/>
            <a:gdLst/>
            <a:ahLst/>
            <a:cxnLst/>
            <a:rect l="l" t="t" r="r" b="b"/>
            <a:pathLst>
              <a:path w="483235" h="426720">
                <a:moveTo>
                  <a:pt x="482749" y="213115"/>
                </a:moveTo>
                <a:lnTo>
                  <a:pt x="377751" y="426232"/>
                </a:lnTo>
                <a:lnTo>
                  <a:pt x="104997" y="426232"/>
                </a:lnTo>
                <a:lnTo>
                  <a:pt x="0" y="213115"/>
                </a:lnTo>
                <a:lnTo>
                  <a:pt x="104997" y="0"/>
                </a:lnTo>
                <a:lnTo>
                  <a:pt x="377751" y="0"/>
                </a:lnTo>
                <a:lnTo>
                  <a:pt x="482749" y="213115"/>
                </a:lnTo>
                <a:close/>
              </a:path>
            </a:pathLst>
          </a:custGeom>
          <a:ln w="28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5391" y="8623799"/>
            <a:ext cx="1306830" cy="739140"/>
          </a:xfrm>
          <a:custGeom>
            <a:avLst/>
            <a:gdLst/>
            <a:ahLst/>
            <a:cxnLst/>
            <a:rect l="l" t="t" r="r" b="b"/>
            <a:pathLst>
              <a:path w="1306829" h="739140">
                <a:moveTo>
                  <a:pt x="1270390" y="0"/>
                </a:moveTo>
                <a:lnTo>
                  <a:pt x="36009" y="0"/>
                </a:lnTo>
                <a:lnTo>
                  <a:pt x="34051" y="125"/>
                </a:lnTo>
                <a:lnTo>
                  <a:pt x="32239" y="397"/>
                </a:lnTo>
                <a:lnTo>
                  <a:pt x="30281" y="659"/>
                </a:lnTo>
                <a:lnTo>
                  <a:pt x="28616" y="1183"/>
                </a:lnTo>
                <a:lnTo>
                  <a:pt x="26794" y="1581"/>
                </a:lnTo>
                <a:lnTo>
                  <a:pt x="24983" y="2115"/>
                </a:lnTo>
                <a:lnTo>
                  <a:pt x="23308" y="2900"/>
                </a:lnTo>
                <a:lnTo>
                  <a:pt x="19957" y="4355"/>
                </a:lnTo>
                <a:lnTo>
                  <a:pt x="16889" y="6073"/>
                </a:lnTo>
                <a:lnTo>
                  <a:pt x="1811" y="25350"/>
                </a:lnTo>
                <a:lnTo>
                  <a:pt x="1256" y="26941"/>
                </a:lnTo>
                <a:lnTo>
                  <a:pt x="973" y="28648"/>
                </a:lnTo>
                <a:lnTo>
                  <a:pt x="418" y="30365"/>
                </a:lnTo>
                <a:lnTo>
                  <a:pt x="89" y="34731"/>
                </a:lnTo>
                <a:lnTo>
                  <a:pt x="0" y="702889"/>
                </a:lnTo>
                <a:lnTo>
                  <a:pt x="418" y="708303"/>
                </a:lnTo>
                <a:lnTo>
                  <a:pt x="973" y="710020"/>
                </a:lnTo>
                <a:lnTo>
                  <a:pt x="1256" y="711863"/>
                </a:lnTo>
                <a:lnTo>
                  <a:pt x="23308" y="735893"/>
                </a:lnTo>
                <a:lnTo>
                  <a:pt x="24983" y="736689"/>
                </a:lnTo>
                <a:lnTo>
                  <a:pt x="26794" y="737213"/>
                </a:lnTo>
                <a:lnTo>
                  <a:pt x="28616" y="737611"/>
                </a:lnTo>
                <a:lnTo>
                  <a:pt x="30281" y="738008"/>
                </a:lnTo>
                <a:lnTo>
                  <a:pt x="32239" y="738270"/>
                </a:lnTo>
                <a:lnTo>
                  <a:pt x="34051" y="738668"/>
                </a:lnTo>
                <a:lnTo>
                  <a:pt x="36009" y="738804"/>
                </a:lnTo>
                <a:lnTo>
                  <a:pt x="1270390" y="738804"/>
                </a:lnTo>
                <a:lnTo>
                  <a:pt x="1272348" y="738668"/>
                </a:lnTo>
                <a:lnTo>
                  <a:pt x="1274160" y="738270"/>
                </a:lnTo>
                <a:lnTo>
                  <a:pt x="1276118" y="738008"/>
                </a:lnTo>
                <a:lnTo>
                  <a:pt x="1277793" y="737611"/>
                </a:lnTo>
                <a:lnTo>
                  <a:pt x="1279605" y="737213"/>
                </a:lnTo>
                <a:lnTo>
                  <a:pt x="1281416" y="736689"/>
                </a:lnTo>
                <a:lnTo>
                  <a:pt x="1283091" y="735893"/>
                </a:lnTo>
                <a:lnTo>
                  <a:pt x="1286442" y="734448"/>
                </a:lnTo>
                <a:lnTo>
                  <a:pt x="1289510" y="732595"/>
                </a:lnTo>
                <a:lnTo>
                  <a:pt x="1302494" y="718470"/>
                </a:lnTo>
                <a:lnTo>
                  <a:pt x="1303332" y="716878"/>
                </a:lnTo>
                <a:lnTo>
                  <a:pt x="1304033" y="715171"/>
                </a:lnTo>
                <a:lnTo>
                  <a:pt x="1304588" y="713580"/>
                </a:lnTo>
                <a:lnTo>
                  <a:pt x="1305007" y="711863"/>
                </a:lnTo>
                <a:lnTo>
                  <a:pt x="1305426" y="710020"/>
                </a:lnTo>
                <a:lnTo>
                  <a:pt x="1305845" y="708303"/>
                </a:lnTo>
                <a:lnTo>
                  <a:pt x="1306127" y="706449"/>
                </a:lnTo>
                <a:lnTo>
                  <a:pt x="1306263" y="704732"/>
                </a:lnTo>
                <a:lnTo>
                  <a:pt x="1306263" y="688890"/>
                </a:lnTo>
                <a:lnTo>
                  <a:pt x="66437" y="688890"/>
                </a:lnTo>
                <a:lnTo>
                  <a:pt x="63642" y="688628"/>
                </a:lnTo>
                <a:lnTo>
                  <a:pt x="53453" y="679780"/>
                </a:lnTo>
                <a:lnTo>
                  <a:pt x="53035" y="678586"/>
                </a:lnTo>
                <a:lnTo>
                  <a:pt x="52898" y="677403"/>
                </a:lnTo>
                <a:lnTo>
                  <a:pt x="52898" y="61537"/>
                </a:lnTo>
                <a:lnTo>
                  <a:pt x="56804" y="53747"/>
                </a:lnTo>
                <a:lnTo>
                  <a:pt x="57778" y="52815"/>
                </a:lnTo>
                <a:lnTo>
                  <a:pt x="58762" y="52155"/>
                </a:lnTo>
                <a:lnTo>
                  <a:pt x="60019" y="51495"/>
                </a:lnTo>
                <a:lnTo>
                  <a:pt x="61129" y="50836"/>
                </a:lnTo>
                <a:lnTo>
                  <a:pt x="62385" y="50438"/>
                </a:lnTo>
                <a:lnTo>
                  <a:pt x="63642" y="50176"/>
                </a:lnTo>
                <a:lnTo>
                  <a:pt x="66437" y="49914"/>
                </a:lnTo>
                <a:lnTo>
                  <a:pt x="1306263" y="49914"/>
                </a:lnTo>
                <a:lnTo>
                  <a:pt x="1306263" y="42386"/>
                </a:lnTo>
                <a:lnTo>
                  <a:pt x="653058" y="42386"/>
                </a:lnTo>
                <a:lnTo>
                  <a:pt x="651383" y="42250"/>
                </a:lnTo>
                <a:lnTo>
                  <a:pt x="638127" y="34731"/>
                </a:lnTo>
                <a:lnTo>
                  <a:pt x="637006" y="33276"/>
                </a:lnTo>
                <a:lnTo>
                  <a:pt x="636315" y="31821"/>
                </a:lnTo>
                <a:lnTo>
                  <a:pt x="635750" y="30103"/>
                </a:lnTo>
                <a:lnTo>
                  <a:pt x="635195" y="28522"/>
                </a:lnTo>
                <a:lnTo>
                  <a:pt x="634935" y="26941"/>
                </a:lnTo>
                <a:lnTo>
                  <a:pt x="634912" y="23234"/>
                </a:lnTo>
                <a:lnTo>
                  <a:pt x="635195" y="21653"/>
                </a:lnTo>
                <a:lnTo>
                  <a:pt x="651383" y="7790"/>
                </a:lnTo>
                <a:lnTo>
                  <a:pt x="1291890" y="7790"/>
                </a:lnTo>
                <a:lnTo>
                  <a:pt x="1289510" y="6073"/>
                </a:lnTo>
                <a:lnTo>
                  <a:pt x="1286442" y="4355"/>
                </a:lnTo>
                <a:lnTo>
                  <a:pt x="1283091" y="2900"/>
                </a:lnTo>
                <a:lnTo>
                  <a:pt x="1281416" y="2115"/>
                </a:lnTo>
                <a:lnTo>
                  <a:pt x="1279605" y="1581"/>
                </a:lnTo>
                <a:lnTo>
                  <a:pt x="1277793" y="1183"/>
                </a:lnTo>
                <a:lnTo>
                  <a:pt x="1276118" y="659"/>
                </a:lnTo>
                <a:lnTo>
                  <a:pt x="1274160" y="397"/>
                </a:lnTo>
                <a:lnTo>
                  <a:pt x="1272348" y="125"/>
                </a:lnTo>
                <a:lnTo>
                  <a:pt x="1270390" y="0"/>
                </a:lnTo>
                <a:close/>
              </a:path>
              <a:path w="1306829" h="739140">
                <a:moveTo>
                  <a:pt x="1306263" y="49914"/>
                </a:moveTo>
                <a:lnTo>
                  <a:pt x="1239972" y="49914"/>
                </a:lnTo>
                <a:lnTo>
                  <a:pt x="1242757" y="50176"/>
                </a:lnTo>
                <a:lnTo>
                  <a:pt x="1244014" y="50438"/>
                </a:lnTo>
                <a:lnTo>
                  <a:pt x="1245270" y="50836"/>
                </a:lnTo>
                <a:lnTo>
                  <a:pt x="1248621" y="52815"/>
                </a:lnTo>
                <a:lnTo>
                  <a:pt x="1249595" y="53747"/>
                </a:lnTo>
                <a:lnTo>
                  <a:pt x="1250569" y="54532"/>
                </a:lnTo>
                <a:lnTo>
                  <a:pt x="1251270" y="55589"/>
                </a:lnTo>
                <a:lnTo>
                  <a:pt x="1251825" y="56647"/>
                </a:lnTo>
                <a:lnTo>
                  <a:pt x="1252527" y="57830"/>
                </a:lnTo>
                <a:lnTo>
                  <a:pt x="1252946" y="59024"/>
                </a:lnTo>
                <a:lnTo>
                  <a:pt x="1253228" y="60207"/>
                </a:lnTo>
                <a:lnTo>
                  <a:pt x="1253501" y="61537"/>
                </a:lnTo>
                <a:lnTo>
                  <a:pt x="1253501" y="677403"/>
                </a:lnTo>
                <a:lnTo>
                  <a:pt x="1252946" y="679780"/>
                </a:lnTo>
                <a:lnTo>
                  <a:pt x="1252527" y="681099"/>
                </a:lnTo>
                <a:lnTo>
                  <a:pt x="1251825" y="682157"/>
                </a:lnTo>
                <a:lnTo>
                  <a:pt x="1251270" y="683214"/>
                </a:lnTo>
                <a:lnTo>
                  <a:pt x="1239972" y="688890"/>
                </a:lnTo>
                <a:lnTo>
                  <a:pt x="1306263" y="688890"/>
                </a:lnTo>
                <a:lnTo>
                  <a:pt x="1306263" y="49914"/>
                </a:lnTo>
                <a:close/>
              </a:path>
              <a:path w="1306829" h="739140">
                <a:moveTo>
                  <a:pt x="1291890" y="7790"/>
                </a:moveTo>
                <a:lnTo>
                  <a:pt x="655016" y="7790"/>
                </a:lnTo>
                <a:lnTo>
                  <a:pt x="656828" y="8052"/>
                </a:lnTo>
                <a:lnTo>
                  <a:pt x="658650" y="8586"/>
                </a:lnTo>
                <a:lnTo>
                  <a:pt x="671455" y="25350"/>
                </a:lnTo>
                <a:lnTo>
                  <a:pt x="671319" y="26941"/>
                </a:lnTo>
                <a:lnTo>
                  <a:pt x="671068" y="28522"/>
                </a:lnTo>
                <a:lnTo>
                  <a:pt x="670427" y="30365"/>
                </a:lnTo>
                <a:lnTo>
                  <a:pt x="669948" y="31821"/>
                </a:lnTo>
                <a:lnTo>
                  <a:pt x="653058" y="42386"/>
                </a:lnTo>
                <a:lnTo>
                  <a:pt x="1306263" y="42386"/>
                </a:lnTo>
                <a:lnTo>
                  <a:pt x="1302494" y="20334"/>
                </a:lnTo>
                <a:lnTo>
                  <a:pt x="1301792" y="18753"/>
                </a:lnTo>
                <a:lnTo>
                  <a:pt x="1299845" y="15716"/>
                </a:lnTo>
                <a:lnTo>
                  <a:pt x="1297614" y="13067"/>
                </a:lnTo>
                <a:lnTo>
                  <a:pt x="1295101" y="10565"/>
                </a:lnTo>
                <a:lnTo>
                  <a:pt x="1292442" y="8188"/>
                </a:lnTo>
                <a:lnTo>
                  <a:pt x="1291890" y="7790"/>
                </a:lnTo>
                <a:close/>
              </a:path>
            </a:pathLst>
          </a:custGeom>
          <a:solidFill>
            <a:srgbClr val="005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1803" y="9618346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440" y="0"/>
                </a:lnTo>
              </a:path>
            </a:pathLst>
          </a:custGeom>
          <a:ln w="56835">
            <a:solidFill>
              <a:srgbClr val="005D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70200" y="9391022"/>
            <a:ext cx="1505585" cy="199390"/>
          </a:xfrm>
          <a:custGeom>
            <a:avLst/>
            <a:gdLst/>
            <a:ahLst/>
            <a:cxnLst/>
            <a:rect l="l" t="t" r="r" b="b"/>
            <a:pathLst>
              <a:path w="1505585" h="199390">
                <a:moveTo>
                  <a:pt x="1397004" y="0"/>
                </a:moveTo>
                <a:lnTo>
                  <a:pt x="108038" y="0"/>
                </a:lnTo>
                <a:lnTo>
                  <a:pt x="105672" y="125"/>
                </a:lnTo>
                <a:lnTo>
                  <a:pt x="1947" y="174790"/>
                </a:lnTo>
                <a:lnTo>
                  <a:pt x="0" y="181146"/>
                </a:lnTo>
                <a:lnTo>
                  <a:pt x="27" y="183669"/>
                </a:lnTo>
                <a:lnTo>
                  <a:pt x="17381" y="198904"/>
                </a:lnTo>
                <a:lnTo>
                  <a:pt x="1487661" y="198904"/>
                </a:lnTo>
                <a:lnTo>
                  <a:pt x="1504986" y="183669"/>
                </a:lnTo>
                <a:lnTo>
                  <a:pt x="563417" y="183669"/>
                </a:lnTo>
                <a:lnTo>
                  <a:pt x="579961" y="142718"/>
                </a:lnTo>
                <a:lnTo>
                  <a:pt x="1485570" y="142718"/>
                </a:lnTo>
                <a:lnTo>
                  <a:pt x="1477171" y="127346"/>
                </a:lnTo>
                <a:lnTo>
                  <a:pt x="121252" y="127346"/>
                </a:lnTo>
                <a:lnTo>
                  <a:pt x="163104" y="35904"/>
                </a:lnTo>
                <a:lnTo>
                  <a:pt x="1427205" y="35904"/>
                </a:lnTo>
                <a:lnTo>
                  <a:pt x="1412438" y="8879"/>
                </a:lnTo>
                <a:lnTo>
                  <a:pt x="1399371" y="125"/>
                </a:lnTo>
                <a:lnTo>
                  <a:pt x="1397004" y="0"/>
                </a:lnTo>
                <a:close/>
              </a:path>
              <a:path w="1505585" h="199390">
                <a:moveTo>
                  <a:pt x="1485570" y="142718"/>
                </a:moveTo>
                <a:lnTo>
                  <a:pt x="924935" y="142718"/>
                </a:lnTo>
                <a:lnTo>
                  <a:pt x="941625" y="183669"/>
                </a:lnTo>
                <a:lnTo>
                  <a:pt x="1504986" y="183669"/>
                </a:lnTo>
                <a:lnTo>
                  <a:pt x="1505043" y="181146"/>
                </a:lnTo>
                <a:lnTo>
                  <a:pt x="1504624" y="179031"/>
                </a:lnTo>
                <a:lnTo>
                  <a:pt x="1503933" y="176905"/>
                </a:lnTo>
                <a:lnTo>
                  <a:pt x="1503095" y="174790"/>
                </a:lnTo>
                <a:lnTo>
                  <a:pt x="1485570" y="142718"/>
                </a:lnTo>
                <a:close/>
              </a:path>
              <a:path w="1505585" h="199390">
                <a:moveTo>
                  <a:pt x="1427205" y="35904"/>
                </a:moveTo>
                <a:lnTo>
                  <a:pt x="1341938" y="35904"/>
                </a:lnTo>
                <a:lnTo>
                  <a:pt x="1383790" y="127346"/>
                </a:lnTo>
                <a:lnTo>
                  <a:pt x="1477171" y="127346"/>
                </a:lnTo>
                <a:lnTo>
                  <a:pt x="1427205" y="35904"/>
                </a:lnTo>
                <a:close/>
              </a:path>
            </a:pathLst>
          </a:custGeom>
          <a:solidFill>
            <a:srgbClr val="005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69300" y="8595382"/>
            <a:ext cx="937260" cy="1193800"/>
          </a:xfrm>
          <a:custGeom>
            <a:avLst/>
            <a:gdLst/>
            <a:ahLst/>
            <a:cxnLst/>
            <a:rect l="l" t="t" r="r" b="b"/>
            <a:pathLst>
              <a:path w="937259" h="1193800">
                <a:moveTo>
                  <a:pt x="265112" y="1129567"/>
                </a:moveTo>
                <a:lnTo>
                  <a:pt x="120509" y="1129567"/>
                </a:lnTo>
                <a:lnTo>
                  <a:pt x="121922" y="1143158"/>
                </a:lnTo>
                <a:lnTo>
                  <a:pt x="154529" y="1183943"/>
                </a:lnTo>
                <a:lnTo>
                  <a:pt x="177209" y="1193450"/>
                </a:lnTo>
                <a:lnTo>
                  <a:pt x="205564" y="1193450"/>
                </a:lnTo>
                <a:lnTo>
                  <a:pt x="219742" y="1189377"/>
                </a:lnTo>
                <a:lnTo>
                  <a:pt x="231081" y="1183943"/>
                </a:lnTo>
                <a:lnTo>
                  <a:pt x="242432" y="1174424"/>
                </a:lnTo>
                <a:lnTo>
                  <a:pt x="252348" y="1166268"/>
                </a:lnTo>
                <a:lnTo>
                  <a:pt x="258023" y="1155399"/>
                </a:lnTo>
                <a:lnTo>
                  <a:pt x="262274" y="1143158"/>
                </a:lnTo>
                <a:lnTo>
                  <a:pt x="265112" y="1129567"/>
                </a:lnTo>
                <a:close/>
              </a:path>
              <a:path w="937259" h="1193800">
                <a:moveTo>
                  <a:pt x="816592" y="1129567"/>
                </a:moveTo>
                <a:lnTo>
                  <a:pt x="671990" y="1129567"/>
                </a:lnTo>
                <a:lnTo>
                  <a:pt x="673414" y="1143158"/>
                </a:lnTo>
                <a:lnTo>
                  <a:pt x="679078" y="1155399"/>
                </a:lnTo>
                <a:lnTo>
                  <a:pt x="684754" y="1166268"/>
                </a:lnTo>
                <a:lnTo>
                  <a:pt x="694669" y="1174424"/>
                </a:lnTo>
                <a:lnTo>
                  <a:pt x="706020" y="1183943"/>
                </a:lnTo>
                <a:lnTo>
                  <a:pt x="717360" y="1189377"/>
                </a:lnTo>
                <a:lnTo>
                  <a:pt x="731537" y="1193450"/>
                </a:lnTo>
                <a:lnTo>
                  <a:pt x="759893" y="1193450"/>
                </a:lnTo>
                <a:lnTo>
                  <a:pt x="795337" y="1174424"/>
                </a:lnTo>
                <a:lnTo>
                  <a:pt x="815179" y="1143158"/>
                </a:lnTo>
                <a:lnTo>
                  <a:pt x="816592" y="1129567"/>
                </a:lnTo>
                <a:close/>
              </a:path>
              <a:path w="937259" h="1193800">
                <a:moveTo>
                  <a:pt x="843534" y="0"/>
                </a:moveTo>
                <a:lnTo>
                  <a:pt x="93567" y="0"/>
                </a:lnTo>
                <a:lnTo>
                  <a:pt x="73725" y="1361"/>
                </a:lnTo>
                <a:lnTo>
                  <a:pt x="25517" y="27182"/>
                </a:lnTo>
                <a:lnTo>
                  <a:pt x="1413" y="73400"/>
                </a:lnTo>
                <a:lnTo>
                  <a:pt x="0" y="92436"/>
                </a:lnTo>
                <a:lnTo>
                  <a:pt x="0" y="1039853"/>
                </a:lnTo>
                <a:lnTo>
                  <a:pt x="15591" y="1090144"/>
                </a:lnTo>
                <a:lnTo>
                  <a:pt x="55286" y="1122772"/>
                </a:lnTo>
                <a:lnTo>
                  <a:pt x="93567" y="1129567"/>
                </a:lnTo>
                <a:lnTo>
                  <a:pt x="843534" y="1129567"/>
                </a:lnTo>
                <a:lnTo>
                  <a:pt x="894569" y="1114615"/>
                </a:lnTo>
                <a:lnTo>
                  <a:pt x="927951" y="1076553"/>
                </a:lnTo>
                <a:lnTo>
                  <a:pt x="86479" y="1076553"/>
                </a:lnTo>
                <a:lnTo>
                  <a:pt x="77976" y="1072480"/>
                </a:lnTo>
                <a:lnTo>
                  <a:pt x="72301" y="1071119"/>
                </a:lnTo>
                <a:lnTo>
                  <a:pt x="66636" y="1065684"/>
                </a:lnTo>
                <a:lnTo>
                  <a:pt x="62375" y="1058889"/>
                </a:lnTo>
                <a:lnTo>
                  <a:pt x="58123" y="1053444"/>
                </a:lnTo>
                <a:lnTo>
                  <a:pt x="55286" y="1045287"/>
                </a:lnTo>
                <a:lnTo>
                  <a:pt x="53872" y="1039853"/>
                </a:lnTo>
                <a:lnTo>
                  <a:pt x="53872" y="92436"/>
                </a:lnTo>
                <a:lnTo>
                  <a:pt x="77976" y="57087"/>
                </a:lnTo>
                <a:lnTo>
                  <a:pt x="86479" y="55736"/>
                </a:lnTo>
                <a:lnTo>
                  <a:pt x="93567" y="53014"/>
                </a:lnTo>
                <a:lnTo>
                  <a:pt x="927303" y="53014"/>
                </a:lnTo>
                <a:lnTo>
                  <a:pt x="921479" y="40784"/>
                </a:lnTo>
                <a:lnTo>
                  <a:pt x="908705" y="27182"/>
                </a:lnTo>
                <a:lnTo>
                  <a:pt x="894569" y="17674"/>
                </a:lnTo>
                <a:lnTo>
                  <a:pt x="878978" y="8156"/>
                </a:lnTo>
                <a:lnTo>
                  <a:pt x="863376" y="1361"/>
                </a:lnTo>
                <a:lnTo>
                  <a:pt x="843534" y="0"/>
                </a:lnTo>
                <a:close/>
              </a:path>
              <a:path w="937259" h="1193800">
                <a:moveTo>
                  <a:pt x="927303" y="53014"/>
                </a:moveTo>
                <a:lnTo>
                  <a:pt x="843534" y="53014"/>
                </a:lnTo>
                <a:lnTo>
                  <a:pt x="850623" y="55736"/>
                </a:lnTo>
                <a:lnTo>
                  <a:pt x="859125" y="57087"/>
                </a:lnTo>
                <a:lnTo>
                  <a:pt x="870476" y="65244"/>
                </a:lnTo>
                <a:lnTo>
                  <a:pt x="878978" y="76123"/>
                </a:lnTo>
                <a:lnTo>
                  <a:pt x="881805" y="84280"/>
                </a:lnTo>
                <a:lnTo>
                  <a:pt x="881805" y="1045287"/>
                </a:lnTo>
                <a:lnTo>
                  <a:pt x="878978" y="1053444"/>
                </a:lnTo>
                <a:lnTo>
                  <a:pt x="874716" y="1058889"/>
                </a:lnTo>
                <a:lnTo>
                  <a:pt x="870476" y="1065684"/>
                </a:lnTo>
                <a:lnTo>
                  <a:pt x="864800" y="1071119"/>
                </a:lnTo>
                <a:lnTo>
                  <a:pt x="859125" y="1072480"/>
                </a:lnTo>
                <a:lnTo>
                  <a:pt x="850623" y="1076553"/>
                </a:lnTo>
                <a:lnTo>
                  <a:pt x="927951" y="1076553"/>
                </a:lnTo>
                <a:lnTo>
                  <a:pt x="928599" y="1075192"/>
                </a:lnTo>
                <a:lnTo>
                  <a:pt x="935720" y="1057528"/>
                </a:lnTo>
                <a:lnTo>
                  <a:pt x="937081" y="1039853"/>
                </a:lnTo>
                <a:lnTo>
                  <a:pt x="937081" y="92436"/>
                </a:lnTo>
                <a:lnTo>
                  <a:pt x="935720" y="73400"/>
                </a:lnTo>
                <a:lnTo>
                  <a:pt x="928599" y="55736"/>
                </a:lnTo>
                <a:lnTo>
                  <a:pt x="927303" y="53014"/>
                </a:lnTo>
                <a:close/>
              </a:path>
              <a:path w="937259" h="1193800">
                <a:moveTo>
                  <a:pt x="835032" y="837325"/>
                </a:moveTo>
                <a:lnTo>
                  <a:pt x="99243" y="837325"/>
                </a:lnTo>
                <a:lnTo>
                  <a:pt x="96405" y="841398"/>
                </a:lnTo>
                <a:lnTo>
                  <a:pt x="92154" y="845482"/>
                </a:lnTo>
                <a:lnTo>
                  <a:pt x="92154" y="1028984"/>
                </a:lnTo>
                <a:lnTo>
                  <a:pt x="99243" y="1035779"/>
                </a:lnTo>
                <a:lnTo>
                  <a:pt x="835032" y="1035779"/>
                </a:lnTo>
                <a:lnTo>
                  <a:pt x="840696" y="1033057"/>
                </a:lnTo>
                <a:lnTo>
                  <a:pt x="843534" y="1028984"/>
                </a:lnTo>
                <a:lnTo>
                  <a:pt x="844948" y="1024900"/>
                </a:lnTo>
                <a:lnTo>
                  <a:pt x="844948" y="967813"/>
                </a:lnTo>
                <a:lnTo>
                  <a:pt x="715936" y="967813"/>
                </a:lnTo>
                <a:lnTo>
                  <a:pt x="708857" y="965091"/>
                </a:lnTo>
                <a:lnTo>
                  <a:pt x="707433" y="961017"/>
                </a:lnTo>
                <a:lnTo>
                  <a:pt x="707433" y="912087"/>
                </a:lnTo>
                <a:lnTo>
                  <a:pt x="708857" y="908003"/>
                </a:lnTo>
                <a:lnTo>
                  <a:pt x="715936" y="906642"/>
                </a:lnTo>
                <a:lnTo>
                  <a:pt x="844948" y="906642"/>
                </a:lnTo>
                <a:lnTo>
                  <a:pt x="844948" y="848194"/>
                </a:lnTo>
                <a:lnTo>
                  <a:pt x="843534" y="845482"/>
                </a:lnTo>
                <a:lnTo>
                  <a:pt x="840696" y="841398"/>
                </a:lnTo>
                <a:lnTo>
                  <a:pt x="835032" y="837325"/>
                </a:lnTo>
                <a:close/>
              </a:path>
              <a:path w="937259" h="1193800">
                <a:moveTo>
                  <a:pt x="844948" y="906642"/>
                </a:moveTo>
                <a:lnTo>
                  <a:pt x="771233" y="906642"/>
                </a:lnTo>
                <a:lnTo>
                  <a:pt x="776897" y="908003"/>
                </a:lnTo>
                <a:lnTo>
                  <a:pt x="779735" y="912087"/>
                </a:lnTo>
                <a:lnTo>
                  <a:pt x="779735" y="961017"/>
                </a:lnTo>
                <a:lnTo>
                  <a:pt x="776897" y="965091"/>
                </a:lnTo>
                <a:lnTo>
                  <a:pt x="771233" y="967813"/>
                </a:lnTo>
                <a:lnTo>
                  <a:pt x="844948" y="967813"/>
                </a:lnTo>
                <a:lnTo>
                  <a:pt x="844948" y="906642"/>
                </a:lnTo>
                <a:close/>
              </a:path>
              <a:path w="937259" h="1193800">
                <a:moveTo>
                  <a:pt x="830780" y="588568"/>
                </a:moveTo>
                <a:lnTo>
                  <a:pt x="106321" y="588568"/>
                </a:lnTo>
                <a:lnTo>
                  <a:pt x="99243" y="589929"/>
                </a:lnTo>
                <a:lnTo>
                  <a:pt x="96405" y="591290"/>
                </a:lnTo>
                <a:lnTo>
                  <a:pt x="92154" y="595364"/>
                </a:lnTo>
                <a:lnTo>
                  <a:pt x="92154" y="781588"/>
                </a:lnTo>
                <a:lnTo>
                  <a:pt x="96405" y="785672"/>
                </a:lnTo>
                <a:lnTo>
                  <a:pt x="99243" y="787023"/>
                </a:lnTo>
                <a:lnTo>
                  <a:pt x="106321" y="789745"/>
                </a:lnTo>
                <a:lnTo>
                  <a:pt x="830780" y="789745"/>
                </a:lnTo>
                <a:lnTo>
                  <a:pt x="835032" y="787023"/>
                </a:lnTo>
                <a:lnTo>
                  <a:pt x="840696" y="785672"/>
                </a:lnTo>
                <a:lnTo>
                  <a:pt x="843534" y="781588"/>
                </a:lnTo>
                <a:lnTo>
                  <a:pt x="844948" y="777515"/>
                </a:lnTo>
                <a:lnTo>
                  <a:pt x="844948" y="720417"/>
                </a:lnTo>
                <a:lnTo>
                  <a:pt x="715936" y="720417"/>
                </a:lnTo>
                <a:lnTo>
                  <a:pt x="708857" y="717705"/>
                </a:lnTo>
                <a:lnTo>
                  <a:pt x="707433" y="712261"/>
                </a:lnTo>
                <a:lnTo>
                  <a:pt x="707433" y="664691"/>
                </a:lnTo>
                <a:lnTo>
                  <a:pt x="708857" y="660618"/>
                </a:lnTo>
                <a:lnTo>
                  <a:pt x="715936" y="659257"/>
                </a:lnTo>
                <a:lnTo>
                  <a:pt x="844948" y="659257"/>
                </a:lnTo>
                <a:lnTo>
                  <a:pt x="844948" y="602159"/>
                </a:lnTo>
                <a:lnTo>
                  <a:pt x="843534" y="595364"/>
                </a:lnTo>
                <a:lnTo>
                  <a:pt x="840696" y="591290"/>
                </a:lnTo>
                <a:lnTo>
                  <a:pt x="835032" y="589929"/>
                </a:lnTo>
                <a:lnTo>
                  <a:pt x="830780" y="588568"/>
                </a:lnTo>
                <a:close/>
              </a:path>
              <a:path w="937259" h="1193800">
                <a:moveTo>
                  <a:pt x="844948" y="659257"/>
                </a:moveTo>
                <a:lnTo>
                  <a:pt x="771233" y="659257"/>
                </a:lnTo>
                <a:lnTo>
                  <a:pt x="776897" y="660618"/>
                </a:lnTo>
                <a:lnTo>
                  <a:pt x="779735" y="664691"/>
                </a:lnTo>
                <a:lnTo>
                  <a:pt x="779735" y="712261"/>
                </a:lnTo>
                <a:lnTo>
                  <a:pt x="776897" y="717705"/>
                </a:lnTo>
                <a:lnTo>
                  <a:pt x="771233" y="720417"/>
                </a:lnTo>
                <a:lnTo>
                  <a:pt x="844948" y="720417"/>
                </a:lnTo>
                <a:lnTo>
                  <a:pt x="844948" y="659257"/>
                </a:lnTo>
                <a:close/>
              </a:path>
              <a:path w="937259" h="1193800">
                <a:moveTo>
                  <a:pt x="830780" y="341183"/>
                </a:moveTo>
                <a:lnTo>
                  <a:pt x="106321" y="341183"/>
                </a:lnTo>
                <a:lnTo>
                  <a:pt x="99243" y="342544"/>
                </a:lnTo>
                <a:lnTo>
                  <a:pt x="96405" y="345256"/>
                </a:lnTo>
                <a:lnTo>
                  <a:pt x="92154" y="347978"/>
                </a:lnTo>
                <a:lnTo>
                  <a:pt x="92154" y="534203"/>
                </a:lnTo>
                <a:lnTo>
                  <a:pt x="96405" y="538276"/>
                </a:lnTo>
                <a:lnTo>
                  <a:pt x="99243" y="539638"/>
                </a:lnTo>
                <a:lnTo>
                  <a:pt x="106321" y="542360"/>
                </a:lnTo>
                <a:lnTo>
                  <a:pt x="830780" y="542360"/>
                </a:lnTo>
                <a:lnTo>
                  <a:pt x="835032" y="539638"/>
                </a:lnTo>
                <a:lnTo>
                  <a:pt x="840696" y="538276"/>
                </a:lnTo>
                <a:lnTo>
                  <a:pt x="843534" y="534203"/>
                </a:lnTo>
                <a:lnTo>
                  <a:pt x="844948" y="528758"/>
                </a:lnTo>
                <a:lnTo>
                  <a:pt x="844948" y="471671"/>
                </a:lnTo>
                <a:lnTo>
                  <a:pt x="715936" y="471671"/>
                </a:lnTo>
                <a:lnTo>
                  <a:pt x="708857" y="468959"/>
                </a:lnTo>
                <a:lnTo>
                  <a:pt x="707433" y="464875"/>
                </a:lnTo>
                <a:lnTo>
                  <a:pt x="707433" y="417306"/>
                </a:lnTo>
                <a:lnTo>
                  <a:pt x="708857" y="411861"/>
                </a:lnTo>
                <a:lnTo>
                  <a:pt x="844948" y="411861"/>
                </a:lnTo>
                <a:lnTo>
                  <a:pt x="844948" y="354774"/>
                </a:lnTo>
                <a:lnTo>
                  <a:pt x="843534" y="347978"/>
                </a:lnTo>
                <a:lnTo>
                  <a:pt x="840696" y="345256"/>
                </a:lnTo>
                <a:lnTo>
                  <a:pt x="835032" y="342544"/>
                </a:lnTo>
                <a:lnTo>
                  <a:pt x="830780" y="341183"/>
                </a:lnTo>
                <a:close/>
              </a:path>
              <a:path w="937259" h="1193800">
                <a:moveTo>
                  <a:pt x="844948" y="411861"/>
                </a:moveTo>
                <a:lnTo>
                  <a:pt x="776897" y="411861"/>
                </a:lnTo>
                <a:lnTo>
                  <a:pt x="779735" y="417306"/>
                </a:lnTo>
                <a:lnTo>
                  <a:pt x="779735" y="464875"/>
                </a:lnTo>
                <a:lnTo>
                  <a:pt x="776897" y="468959"/>
                </a:lnTo>
                <a:lnTo>
                  <a:pt x="771233" y="471671"/>
                </a:lnTo>
                <a:lnTo>
                  <a:pt x="844948" y="471671"/>
                </a:lnTo>
                <a:lnTo>
                  <a:pt x="844948" y="411861"/>
                </a:lnTo>
                <a:close/>
              </a:path>
              <a:path w="937259" h="1193800">
                <a:moveTo>
                  <a:pt x="835032" y="93787"/>
                </a:moveTo>
                <a:lnTo>
                  <a:pt x="99243" y="93787"/>
                </a:lnTo>
                <a:lnTo>
                  <a:pt x="96405" y="97871"/>
                </a:lnTo>
                <a:lnTo>
                  <a:pt x="92154" y="101944"/>
                </a:lnTo>
                <a:lnTo>
                  <a:pt x="92154" y="285446"/>
                </a:lnTo>
                <a:lnTo>
                  <a:pt x="96405" y="289530"/>
                </a:lnTo>
                <a:lnTo>
                  <a:pt x="99243" y="293603"/>
                </a:lnTo>
                <a:lnTo>
                  <a:pt x="835032" y="293603"/>
                </a:lnTo>
                <a:lnTo>
                  <a:pt x="840696" y="289530"/>
                </a:lnTo>
                <a:lnTo>
                  <a:pt x="843534" y="285446"/>
                </a:lnTo>
                <a:lnTo>
                  <a:pt x="844948" y="281373"/>
                </a:lnTo>
                <a:lnTo>
                  <a:pt x="844948" y="224286"/>
                </a:lnTo>
                <a:lnTo>
                  <a:pt x="715936" y="224286"/>
                </a:lnTo>
                <a:lnTo>
                  <a:pt x="708857" y="221563"/>
                </a:lnTo>
                <a:lnTo>
                  <a:pt x="707433" y="218841"/>
                </a:lnTo>
                <a:lnTo>
                  <a:pt x="707433" y="168549"/>
                </a:lnTo>
                <a:lnTo>
                  <a:pt x="708857" y="164476"/>
                </a:lnTo>
                <a:lnTo>
                  <a:pt x="715936" y="163115"/>
                </a:lnTo>
                <a:lnTo>
                  <a:pt x="844948" y="163115"/>
                </a:lnTo>
                <a:lnTo>
                  <a:pt x="844948" y="106028"/>
                </a:lnTo>
                <a:lnTo>
                  <a:pt x="843534" y="101944"/>
                </a:lnTo>
                <a:lnTo>
                  <a:pt x="840696" y="97871"/>
                </a:lnTo>
                <a:lnTo>
                  <a:pt x="835032" y="93787"/>
                </a:lnTo>
                <a:close/>
              </a:path>
              <a:path w="937259" h="1193800">
                <a:moveTo>
                  <a:pt x="844948" y="163115"/>
                </a:moveTo>
                <a:lnTo>
                  <a:pt x="771233" y="163115"/>
                </a:lnTo>
                <a:lnTo>
                  <a:pt x="776897" y="164476"/>
                </a:lnTo>
                <a:lnTo>
                  <a:pt x="779735" y="168549"/>
                </a:lnTo>
                <a:lnTo>
                  <a:pt x="779735" y="218841"/>
                </a:lnTo>
                <a:lnTo>
                  <a:pt x="776897" y="221563"/>
                </a:lnTo>
                <a:lnTo>
                  <a:pt x="771233" y="224286"/>
                </a:lnTo>
                <a:lnTo>
                  <a:pt x="844948" y="224286"/>
                </a:lnTo>
                <a:lnTo>
                  <a:pt x="844948" y="163115"/>
                </a:lnTo>
                <a:close/>
              </a:path>
            </a:pathLst>
          </a:custGeom>
          <a:solidFill>
            <a:srgbClr val="005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431318" y="8624727"/>
            <a:ext cx="1590675" cy="965200"/>
          </a:xfrm>
          <a:custGeom>
            <a:avLst/>
            <a:gdLst/>
            <a:ahLst/>
            <a:cxnLst/>
            <a:rect l="l" t="t" r="r" b="b"/>
            <a:pathLst>
              <a:path w="1590675" h="965200">
                <a:moveTo>
                  <a:pt x="1095422" y="905510"/>
                </a:moveTo>
                <a:lnTo>
                  <a:pt x="683958" y="905510"/>
                </a:lnTo>
                <a:lnTo>
                  <a:pt x="720187" y="924560"/>
                </a:lnTo>
                <a:lnTo>
                  <a:pt x="768353" y="944880"/>
                </a:lnTo>
                <a:lnTo>
                  <a:pt x="826990" y="958850"/>
                </a:lnTo>
                <a:lnTo>
                  <a:pt x="894213" y="965200"/>
                </a:lnTo>
                <a:lnTo>
                  <a:pt x="926882" y="963930"/>
                </a:lnTo>
                <a:lnTo>
                  <a:pt x="992325" y="952500"/>
                </a:lnTo>
                <a:lnTo>
                  <a:pt x="1052638" y="929640"/>
                </a:lnTo>
                <a:lnTo>
                  <a:pt x="1095422" y="905510"/>
                </a:lnTo>
                <a:close/>
              </a:path>
              <a:path w="1590675" h="965200">
                <a:moveTo>
                  <a:pt x="844202" y="895350"/>
                </a:moveTo>
                <a:lnTo>
                  <a:pt x="377265" y="895350"/>
                </a:lnTo>
                <a:lnTo>
                  <a:pt x="394542" y="910590"/>
                </a:lnTo>
                <a:lnTo>
                  <a:pt x="411715" y="920750"/>
                </a:lnTo>
                <a:lnTo>
                  <a:pt x="430667" y="929640"/>
                </a:lnTo>
                <a:lnTo>
                  <a:pt x="451399" y="935990"/>
                </a:lnTo>
                <a:lnTo>
                  <a:pt x="472027" y="944880"/>
                </a:lnTo>
                <a:lnTo>
                  <a:pt x="492759" y="947420"/>
                </a:lnTo>
                <a:lnTo>
                  <a:pt x="515167" y="951230"/>
                </a:lnTo>
                <a:lnTo>
                  <a:pt x="537575" y="952500"/>
                </a:lnTo>
                <a:lnTo>
                  <a:pt x="556422" y="951230"/>
                </a:lnTo>
                <a:lnTo>
                  <a:pt x="575479" y="947420"/>
                </a:lnTo>
                <a:lnTo>
                  <a:pt x="596107" y="944880"/>
                </a:lnTo>
                <a:lnTo>
                  <a:pt x="615059" y="938530"/>
                </a:lnTo>
                <a:lnTo>
                  <a:pt x="632336" y="933450"/>
                </a:lnTo>
                <a:lnTo>
                  <a:pt x="651289" y="924560"/>
                </a:lnTo>
                <a:lnTo>
                  <a:pt x="666785" y="915670"/>
                </a:lnTo>
                <a:lnTo>
                  <a:pt x="683958" y="905510"/>
                </a:lnTo>
                <a:lnTo>
                  <a:pt x="1095422" y="905510"/>
                </a:lnTo>
                <a:lnTo>
                  <a:pt x="1103212" y="900430"/>
                </a:lnTo>
                <a:lnTo>
                  <a:pt x="894213" y="900430"/>
                </a:lnTo>
                <a:lnTo>
                  <a:pt x="864895" y="899160"/>
                </a:lnTo>
                <a:lnTo>
                  <a:pt x="844202" y="895350"/>
                </a:lnTo>
                <a:close/>
              </a:path>
              <a:path w="1590675" h="965200">
                <a:moveTo>
                  <a:pt x="504801" y="144780"/>
                </a:moveTo>
                <a:lnTo>
                  <a:pt x="459985" y="144780"/>
                </a:lnTo>
                <a:lnTo>
                  <a:pt x="437578" y="148590"/>
                </a:lnTo>
                <a:lnTo>
                  <a:pt x="415170" y="153670"/>
                </a:lnTo>
                <a:lnTo>
                  <a:pt x="394542" y="157480"/>
                </a:lnTo>
                <a:lnTo>
                  <a:pt x="372135" y="165100"/>
                </a:lnTo>
                <a:lnTo>
                  <a:pt x="353182" y="173990"/>
                </a:lnTo>
                <a:lnTo>
                  <a:pt x="332555" y="182880"/>
                </a:lnTo>
                <a:lnTo>
                  <a:pt x="296326" y="207010"/>
                </a:lnTo>
                <a:lnTo>
                  <a:pt x="265332" y="234950"/>
                </a:lnTo>
                <a:lnTo>
                  <a:pt x="239469" y="269240"/>
                </a:lnTo>
                <a:lnTo>
                  <a:pt x="217061" y="306070"/>
                </a:lnTo>
                <a:lnTo>
                  <a:pt x="208475" y="326390"/>
                </a:lnTo>
                <a:lnTo>
                  <a:pt x="186067" y="334010"/>
                </a:lnTo>
                <a:lnTo>
                  <a:pt x="122299" y="368300"/>
                </a:lnTo>
                <a:lnTo>
                  <a:pt x="87850" y="400050"/>
                </a:lnTo>
                <a:lnTo>
                  <a:pt x="56856" y="434340"/>
                </a:lnTo>
                <a:lnTo>
                  <a:pt x="44815" y="453390"/>
                </a:lnTo>
                <a:lnTo>
                  <a:pt x="32669" y="472440"/>
                </a:lnTo>
                <a:lnTo>
                  <a:pt x="13716" y="515620"/>
                </a:lnTo>
                <a:lnTo>
                  <a:pt x="3455" y="560070"/>
                </a:lnTo>
                <a:lnTo>
                  <a:pt x="0" y="580390"/>
                </a:lnTo>
                <a:lnTo>
                  <a:pt x="0" y="607060"/>
                </a:lnTo>
                <a:lnTo>
                  <a:pt x="6910" y="664210"/>
                </a:lnTo>
                <a:lnTo>
                  <a:pt x="24083" y="721360"/>
                </a:lnTo>
                <a:lnTo>
                  <a:pt x="39579" y="746760"/>
                </a:lnTo>
                <a:lnTo>
                  <a:pt x="53401" y="769620"/>
                </a:lnTo>
                <a:lnTo>
                  <a:pt x="91306" y="815340"/>
                </a:lnTo>
                <a:lnTo>
                  <a:pt x="139576" y="852170"/>
                </a:lnTo>
                <a:lnTo>
                  <a:pt x="191198" y="878840"/>
                </a:lnTo>
                <a:lnTo>
                  <a:pt x="282504" y="901700"/>
                </a:lnTo>
                <a:lnTo>
                  <a:pt x="344596" y="901700"/>
                </a:lnTo>
                <a:lnTo>
                  <a:pt x="377265" y="895350"/>
                </a:lnTo>
                <a:lnTo>
                  <a:pt x="844202" y="895350"/>
                </a:lnTo>
                <a:lnTo>
                  <a:pt x="809713" y="889000"/>
                </a:lnTo>
                <a:lnTo>
                  <a:pt x="801092" y="886460"/>
                </a:lnTo>
                <a:lnTo>
                  <a:pt x="537575" y="886460"/>
                </a:lnTo>
                <a:lnTo>
                  <a:pt x="518622" y="883920"/>
                </a:lnTo>
                <a:lnTo>
                  <a:pt x="501345" y="882650"/>
                </a:lnTo>
                <a:lnTo>
                  <a:pt x="485849" y="878840"/>
                </a:lnTo>
                <a:lnTo>
                  <a:pt x="470352" y="872490"/>
                </a:lnTo>
                <a:lnTo>
                  <a:pt x="453075" y="867410"/>
                </a:lnTo>
                <a:lnTo>
                  <a:pt x="423861" y="848360"/>
                </a:lnTo>
                <a:lnTo>
                  <a:pt x="410039" y="836930"/>
                </a:lnTo>
                <a:lnTo>
                  <a:pt x="287739" y="836930"/>
                </a:lnTo>
                <a:lnTo>
                  <a:pt x="265332" y="831850"/>
                </a:lnTo>
                <a:lnTo>
                  <a:pt x="218841" y="819150"/>
                </a:lnTo>
                <a:lnTo>
                  <a:pt x="177481" y="797560"/>
                </a:lnTo>
                <a:lnTo>
                  <a:pt x="141252" y="768350"/>
                </a:lnTo>
                <a:lnTo>
                  <a:pt x="124079" y="753110"/>
                </a:lnTo>
                <a:lnTo>
                  <a:pt x="98216" y="716280"/>
                </a:lnTo>
                <a:lnTo>
                  <a:pt x="79264" y="673100"/>
                </a:lnTo>
                <a:lnTo>
                  <a:pt x="70573" y="629920"/>
                </a:lnTo>
                <a:lnTo>
                  <a:pt x="68898" y="607060"/>
                </a:lnTo>
                <a:lnTo>
                  <a:pt x="68898" y="586740"/>
                </a:lnTo>
                <a:lnTo>
                  <a:pt x="74029" y="567690"/>
                </a:lnTo>
                <a:lnTo>
                  <a:pt x="80939" y="532130"/>
                </a:lnTo>
                <a:lnTo>
                  <a:pt x="89526" y="514350"/>
                </a:lnTo>
                <a:lnTo>
                  <a:pt x="98216" y="497840"/>
                </a:lnTo>
                <a:lnTo>
                  <a:pt x="108478" y="482600"/>
                </a:lnTo>
                <a:lnTo>
                  <a:pt x="118844" y="468630"/>
                </a:lnTo>
                <a:lnTo>
                  <a:pt x="130886" y="452120"/>
                </a:lnTo>
                <a:lnTo>
                  <a:pt x="174026" y="415290"/>
                </a:lnTo>
                <a:lnTo>
                  <a:pt x="227427" y="389890"/>
                </a:lnTo>
                <a:lnTo>
                  <a:pt x="244599" y="384810"/>
                </a:lnTo>
                <a:lnTo>
                  <a:pt x="263552" y="378460"/>
                </a:lnTo>
                <a:lnTo>
                  <a:pt x="282504" y="327660"/>
                </a:lnTo>
                <a:lnTo>
                  <a:pt x="310147" y="287020"/>
                </a:lnTo>
                <a:lnTo>
                  <a:pt x="349727" y="252730"/>
                </a:lnTo>
                <a:lnTo>
                  <a:pt x="363549" y="242570"/>
                </a:lnTo>
                <a:lnTo>
                  <a:pt x="377265" y="234950"/>
                </a:lnTo>
                <a:lnTo>
                  <a:pt x="394542" y="228600"/>
                </a:lnTo>
                <a:lnTo>
                  <a:pt x="410039" y="222250"/>
                </a:lnTo>
                <a:lnTo>
                  <a:pt x="428992" y="217170"/>
                </a:lnTo>
                <a:lnTo>
                  <a:pt x="444489" y="212090"/>
                </a:lnTo>
                <a:lnTo>
                  <a:pt x="463441" y="210820"/>
                </a:lnTo>
                <a:lnTo>
                  <a:pt x="568033" y="210820"/>
                </a:lnTo>
                <a:lnTo>
                  <a:pt x="573699" y="200660"/>
                </a:lnTo>
                <a:lnTo>
                  <a:pt x="584065" y="185420"/>
                </a:lnTo>
                <a:lnTo>
                  <a:pt x="596107" y="171450"/>
                </a:lnTo>
                <a:lnTo>
                  <a:pt x="616750" y="148590"/>
                </a:lnTo>
                <a:lnTo>
                  <a:pt x="528884" y="148590"/>
                </a:lnTo>
                <a:lnTo>
                  <a:pt x="504801" y="144780"/>
                </a:lnTo>
                <a:close/>
              </a:path>
              <a:path w="1590675" h="965200">
                <a:moveTo>
                  <a:pt x="1033458" y="64770"/>
                </a:moveTo>
                <a:lnTo>
                  <a:pt x="825210" y="64770"/>
                </a:lnTo>
                <a:lnTo>
                  <a:pt x="851073" y="66040"/>
                </a:lnTo>
                <a:lnTo>
                  <a:pt x="875156" y="71120"/>
                </a:lnTo>
                <a:lnTo>
                  <a:pt x="926882" y="82550"/>
                </a:lnTo>
                <a:lnTo>
                  <a:pt x="971698" y="104140"/>
                </a:lnTo>
                <a:lnTo>
                  <a:pt x="1013058" y="132080"/>
                </a:lnTo>
                <a:lnTo>
                  <a:pt x="1047507" y="166370"/>
                </a:lnTo>
                <a:lnTo>
                  <a:pt x="1075045" y="205740"/>
                </a:lnTo>
                <a:lnTo>
                  <a:pt x="1088867" y="226060"/>
                </a:lnTo>
                <a:lnTo>
                  <a:pt x="1097453" y="248920"/>
                </a:lnTo>
                <a:lnTo>
                  <a:pt x="1104364" y="271780"/>
                </a:lnTo>
                <a:lnTo>
                  <a:pt x="1111275" y="297180"/>
                </a:lnTo>
                <a:lnTo>
                  <a:pt x="1114730" y="323850"/>
                </a:lnTo>
                <a:lnTo>
                  <a:pt x="1149179" y="323850"/>
                </a:lnTo>
                <a:lnTo>
                  <a:pt x="1190539" y="327660"/>
                </a:lnTo>
                <a:lnTo>
                  <a:pt x="1207711" y="332740"/>
                </a:lnTo>
                <a:lnTo>
                  <a:pt x="1226664" y="337820"/>
                </a:lnTo>
                <a:lnTo>
                  <a:pt x="1261113" y="354330"/>
                </a:lnTo>
                <a:lnTo>
                  <a:pt x="1293887" y="377190"/>
                </a:lnTo>
                <a:lnTo>
                  <a:pt x="1333467" y="417830"/>
                </a:lnTo>
                <a:lnTo>
                  <a:pt x="1343833" y="431800"/>
                </a:lnTo>
                <a:lnTo>
                  <a:pt x="1350744" y="448310"/>
                </a:lnTo>
                <a:lnTo>
                  <a:pt x="1359330" y="464820"/>
                </a:lnTo>
                <a:lnTo>
                  <a:pt x="1366241" y="483870"/>
                </a:lnTo>
                <a:lnTo>
                  <a:pt x="1369696" y="502920"/>
                </a:lnTo>
                <a:lnTo>
                  <a:pt x="1371371" y="527050"/>
                </a:lnTo>
                <a:lnTo>
                  <a:pt x="1399014" y="532130"/>
                </a:lnTo>
                <a:lnTo>
                  <a:pt x="1447181" y="546100"/>
                </a:lnTo>
                <a:lnTo>
                  <a:pt x="1486865" y="577850"/>
                </a:lnTo>
                <a:lnTo>
                  <a:pt x="1512728" y="618490"/>
                </a:lnTo>
                <a:lnTo>
                  <a:pt x="1521221" y="664210"/>
                </a:lnTo>
                <a:lnTo>
                  <a:pt x="1521314" y="680720"/>
                </a:lnTo>
                <a:lnTo>
                  <a:pt x="1519534" y="693420"/>
                </a:lnTo>
                <a:lnTo>
                  <a:pt x="1514404" y="706120"/>
                </a:lnTo>
                <a:lnTo>
                  <a:pt x="1510948" y="717550"/>
                </a:lnTo>
                <a:lnTo>
                  <a:pt x="1504037" y="730250"/>
                </a:lnTo>
                <a:lnTo>
                  <a:pt x="1498907" y="741680"/>
                </a:lnTo>
                <a:lnTo>
                  <a:pt x="1481630" y="760730"/>
                </a:lnTo>
                <a:lnTo>
                  <a:pt x="1464458" y="778510"/>
                </a:lnTo>
                <a:lnTo>
                  <a:pt x="1454091" y="786130"/>
                </a:lnTo>
                <a:lnTo>
                  <a:pt x="1442050" y="791210"/>
                </a:lnTo>
                <a:lnTo>
                  <a:pt x="1428228" y="797560"/>
                </a:lnTo>
                <a:lnTo>
                  <a:pt x="1416187" y="801370"/>
                </a:lnTo>
                <a:lnTo>
                  <a:pt x="1402470" y="806450"/>
                </a:lnTo>
                <a:lnTo>
                  <a:pt x="1114730" y="806450"/>
                </a:lnTo>
                <a:lnTo>
                  <a:pt x="1104364" y="815340"/>
                </a:lnTo>
                <a:lnTo>
                  <a:pt x="1080281" y="833120"/>
                </a:lnTo>
                <a:lnTo>
                  <a:pt x="1056093" y="852170"/>
                </a:lnTo>
                <a:lnTo>
                  <a:pt x="1002691" y="878840"/>
                </a:lnTo>
                <a:lnTo>
                  <a:pt x="949290" y="894080"/>
                </a:lnTo>
                <a:lnTo>
                  <a:pt x="894213" y="900430"/>
                </a:lnTo>
                <a:lnTo>
                  <a:pt x="1103212" y="900430"/>
                </a:lnTo>
                <a:lnTo>
                  <a:pt x="1112950" y="894080"/>
                </a:lnTo>
                <a:lnTo>
                  <a:pt x="1140488" y="871220"/>
                </a:lnTo>
                <a:lnTo>
                  <a:pt x="1392104" y="871220"/>
                </a:lnTo>
                <a:lnTo>
                  <a:pt x="1433464" y="864870"/>
                </a:lnTo>
                <a:lnTo>
                  <a:pt x="1469588" y="852170"/>
                </a:lnTo>
                <a:lnTo>
                  <a:pt x="1504037" y="831850"/>
                </a:lnTo>
                <a:lnTo>
                  <a:pt x="1545397" y="791210"/>
                </a:lnTo>
                <a:lnTo>
                  <a:pt x="1557439" y="775970"/>
                </a:lnTo>
                <a:lnTo>
                  <a:pt x="1567805" y="760730"/>
                </a:lnTo>
                <a:lnTo>
                  <a:pt x="1576391" y="744220"/>
                </a:lnTo>
                <a:lnTo>
                  <a:pt x="1581627" y="723900"/>
                </a:lnTo>
                <a:lnTo>
                  <a:pt x="1586757" y="706120"/>
                </a:lnTo>
                <a:lnTo>
                  <a:pt x="1590213" y="688340"/>
                </a:lnTo>
                <a:lnTo>
                  <a:pt x="1590213" y="648970"/>
                </a:lnTo>
                <a:lnTo>
                  <a:pt x="1588538" y="632460"/>
                </a:lnTo>
                <a:lnTo>
                  <a:pt x="1583302" y="617220"/>
                </a:lnTo>
                <a:lnTo>
                  <a:pt x="1578171" y="600710"/>
                </a:lnTo>
                <a:lnTo>
                  <a:pt x="1571261" y="585470"/>
                </a:lnTo>
                <a:lnTo>
                  <a:pt x="1566130" y="568960"/>
                </a:lnTo>
                <a:lnTo>
                  <a:pt x="1555764" y="556260"/>
                </a:lnTo>
                <a:lnTo>
                  <a:pt x="1547178" y="543560"/>
                </a:lnTo>
                <a:lnTo>
                  <a:pt x="1535136" y="532130"/>
                </a:lnTo>
                <a:lnTo>
                  <a:pt x="1522990" y="518160"/>
                </a:lnTo>
                <a:lnTo>
                  <a:pt x="1510948" y="506730"/>
                </a:lnTo>
                <a:lnTo>
                  <a:pt x="1495451" y="497840"/>
                </a:lnTo>
                <a:lnTo>
                  <a:pt x="1481630" y="488950"/>
                </a:lnTo>
                <a:lnTo>
                  <a:pt x="1466133" y="482600"/>
                </a:lnTo>
                <a:lnTo>
                  <a:pt x="1448961" y="474980"/>
                </a:lnTo>
                <a:lnTo>
                  <a:pt x="1433464" y="471170"/>
                </a:lnTo>
                <a:lnTo>
                  <a:pt x="1417967" y="429260"/>
                </a:lnTo>
                <a:lnTo>
                  <a:pt x="1399014" y="389890"/>
                </a:lnTo>
                <a:lnTo>
                  <a:pt x="1383518" y="373380"/>
                </a:lnTo>
                <a:lnTo>
                  <a:pt x="1369696" y="355600"/>
                </a:lnTo>
                <a:lnTo>
                  <a:pt x="1355874" y="339090"/>
                </a:lnTo>
                <a:lnTo>
                  <a:pt x="1338702" y="326390"/>
                </a:lnTo>
                <a:lnTo>
                  <a:pt x="1321425" y="312420"/>
                </a:lnTo>
                <a:lnTo>
                  <a:pt x="1302473" y="300990"/>
                </a:lnTo>
                <a:lnTo>
                  <a:pt x="1281845" y="290830"/>
                </a:lnTo>
                <a:lnTo>
                  <a:pt x="1261113" y="281940"/>
                </a:lnTo>
                <a:lnTo>
                  <a:pt x="1240485" y="274320"/>
                </a:lnTo>
                <a:lnTo>
                  <a:pt x="1218078" y="265430"/>
                </a:lnTo>
                <a:lnTo>
                  <a:pt x="1173262" y="260350"/>
                </a:lnTo>
                <a:lnTo>
                  <a:pt x="1166351" y="231140"/>
                </a:lnTo>
                <a:lnTo>
                  <a:pt x="1152635" y="205740"/>
                </a:lnTo>
                <a:lnTo>
                  <a:pt x="1140488" y="179070"/>
                </a:lnTo>
                <a:lnTo>
                  <a:pt x="1126771" y="156210"/>
                </a:lnTo>
                <a:lnTo>
                  <a:pt x="1107819" y="133350"/>
                </a:lnTo>
                <a:lnTo>
                  <a:pt x="1090542" y="111760"/>
                </a:lnTo>
                <a:lnTo>
                  <a:pt x="1069915" y="91440"/>
                </a:lnTo>
                <a:lnTo>
                  <a:pt x="1047507" y="73660"/>
                </a:lnTo>
                <a:lnTo>
                  <a:pt x="1033458" y="64770"/>
                </a:lnTo>
                <a:close/>
              </a:path>
              <a:path w="1590675" h="965200">
                <a:moveTo>
                  <a:pt x="682282" y="819150"/>
                </a:moveTo>
                <a:lnTo>
                  <a:pt x="647833" y="849630"/>
                </a:lnTo>
                <a:lnTo>
                  <a:pt x="603018" y="872490"/>
                </a:lnTo>
                <a:lnTo>
                  <a:pt x="585741" y="878840"/>
                </a:lnTo>
                <a:lnTo>
                  <a:pt x="570244" y="882650"/>
                </a:lnTo>
                <a:lnTo>
                  <a:pt x="553072" y="883920"/>
                </a:lnTo>
                <a:lnTo>
                  <a:pt x="537575" y="886460"/>
                </a:lnTo>
                <a:lnTo>
                  <a:pt x="801092" y="886460"/>
                </a:lnTo>
                <a:lnTo>
                  <a:pt x="783850" y="881380"/>
                </a:lnTo>
                <a:lnTo>
                  <a:pt x="761547" y="871220"/>
                </a:lnTo>
                <a:lnTo>
                  <a:pt x="740815" y="859790"/>
                </a:lnTo>
                <a:lnTo>
                  <a:pt x="720187" y="849630"/>
                </a:lnTo>
                <a:lnTo>
                  <a:pt x="704690" y="838200"/>
                </a:lnTo>
                <a:lnTo>
                  <a:pt x="682282" y="819150"/>
                </a:lnTo>
                <a:close/>
              </a:path>
              <a:path w="1590675" h="965200">
                <a:moveTo>
                  <a:pt x="396218" y="825500"/>
                </a:moveTo>
                <a:lnTo>
                  <a:pt x="377265" y="829310"/>
                </a:lnTo>
                <a:lnTo>
                  <a:pt x="313603" y="836930"/>
                </a:lnTo>
                <a:lnTo>
                  <a:pt x="410039" y="836930"/>
                </a:lnTo>
                <a:lnTo>
                  <a:pt x="396218" y="825500"/>
                </a:lnTo>
                <a:close/>
              </a:path>
              <a:path w="1590675" h="965200">
                <a:moveTo>
                  <a:pt x="568033" y="210820"/>
                </a:moveTo>
                <a:lnTo>
                  <a:pt x="482393" y="210820"/>
                </a:lnTo>
                <a:lnTo>
                  <a:pt x="508256" y="212090"/>
                </a:lnTo>
                <a:lnTo>
                  <a:pt x="534119" y="217170"/>
                </a:lnTo>
                <a:lnTo>
                  <a:pt x="561658" y="222250"/>
                </a:lnTo>
                <a:lnTo>
                  <a:pt x="568033" y="210820"/>
                </a:lnTo>
                <a:close/>
              </a:path>
              <a:path w="1590675" h="965200">
                <a:moveTo>
                  <a:pt x="825210" y="0"/>
                </a:moveTo>
                <a:lnTo>
                  <a:pt x="780499" y="2540"/>
                </a:lnTo>
                <a:lnTo>
                  <a:pt x="759767" y="6350"/>
                </a:lnTo>
                <a:lnTo>
                  <a:pt x="737359" y="11430"/>
                </a:lnTo>
                <a:lnTo>
                  <a:pt x="716732" y="17780"/>
                </a:lnTo>
                <a:lnTo>
                  <a:pt x="695999" y="22860"/>
                </a:lnTo>
                <a:lnTo>
                  <a:pt x="675372" y="30480"/>
                </a:lnTo>
                <a:lnTo>
                  <a:pt x="658095" y="40640"/>
                </a:lnTo>
                <a:lnTo>
                  <a:pt x="639142" y="50800"/>
                </a:lnTo>
                <a:lnTo>
                  <a:pt x="603018" y="73660"/>
                </a:lnTo>
                <a:lnTo>
                  <a:pt x="554747" y="115570"/>
                </a:lnTo>
                <a:lnTo>
                  <a:pt x="528884" y="148590"/>
                </a:lnTo>
                <a:lnTo>
                  <a:pt x="616750" y="148590"/>
                </a:lnTo>
                <a:lnTo>
                  <a:pt x="620190" y="144780"/>
                </a:lnTo>
                <a:lnTo>
                  <a:pt x="649509" y="121920"/>
                </a:lnTo>
                <a:lnTo>
                  <a:pt x="714952" y="86360"/>
                </a:lnTo>
                <a:lnTo>
                  <a:pt x="768353" y="71120"/>
                </a:lnTo>
                <a:lnTo>
                  <a:pt x="785630" y="69850"/>
                </a:lnTo>
                <a:lnTo>
                  <a:pt x="804582" y="66040"/>
                </a:lnTo>
                <a:lnTo>
                  <a:pt x="825210" y="64770"/>
                </a:lnTo>
                <a:lnTo>
                  <a:pt x="1033458" y="64770"/>
                </a:lnTo>
                <a:lnTo>
                  <a:pt x="997561" y="41910"/>
                </a:lnTo>
                <a:lnTo>
                  <a:pt x="971698" y="30480"/>
                </a:lnTo>
                <a:lnTo>
                  <a:pt x="942379" y="19050"/>
                </a:lnTo>
                <a:lnTo>
                  <a:pt x="914841" y="11430"/>
                </a:lnTo>
                <a:lnTo>
                  <a:pt x="854528" y="1270"/>
                </a:lnTo>
                <a:lnTo>
                  <a:pt x="825210" y="0"/>
                </a:lnTo>
                <a:close/>
              </a:path>
            </a:pathLst>
          </a:custGeom>
          <a:solidFill>
            <a:srgbClr val="005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8153" y="2230298"/>
            <a:ext cx="1703822" cy="170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57832" y="2372378"/>
            <a:ext cx="1675425" cy="1704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86913" y="2230298"/>
            <a:ext cx="1675341" cy="1676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6988" y="7558220"/>
            <a:ext cx="14150340" cy="635"/>
          </a:xfrm>
          <a:custGeom>
            <a:avLst/>
            <a:gdLst/>
            <a:ahLst/>
            <a:cxnLst/>
            <a:rect l="l" t="t" r="r" b="b"/>
            <a:pathLst>
              <a:path w="14150340" h="634">
                <a:moveTo>
                  <a:pt x="0" y="0"/>
                </a:moveTo>
                <a:lnTo>
                  <a:pt x="14149823" y="2"/>
                </a:lnTo>
              </a:path>
            </a:pathLst>
          </a:custGeom>
          <a:ln w="28415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9775044" y="10559543"/>
            <a:ext cx="1441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1822" y="743432"/>
            <a:ext cx="7957872" cy="87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16424" y="3832343"/>
            <a:ext cx="7957872" cy="563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775044" y="10559543"/>
            <a:ext cx="1441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6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7197" y="356010"/>
            <a:ext cx="2535402" cy="164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©2016 </a:t>
            </a:r>
            <a:r>
              <a:rPr spc="0" dirty="0"/>
              <a:t>Couchbase</a:t>
            </a:r>
            <a:r>
              <a:rPr spc="-95" dirty="0"/>
              <a:t> </a:t>
            </a:r>
            <a:r>
              <a:rPr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62094" y="10570014"/>
            <a:ext cx="11874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spc="5" dirty="0">
                <a:solidFill>
                  <a:srgbClr val="A6AAA9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1794</Words>
  <Application>Microsoft Office PowerPoint</Application>
  <PresentationFormat>Custom</PresentationFormat>
  <Paragraphs>672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Corbel</vt:lpstr>
      <vt:lpstr>Courier New</vt:lpstr>
      <vt:lpstr>Lucida Sans Typewriter</vt:lpstr>
      <vt:lpstr>Times New Roman</vt:lpstr>
      <vt:lpstr>Trebuchet MS</vt:lpstr>
      <vt:lpstr>Office Theme</vt:lpstr>
      <vt:lpstr>Docker for Java Developers</vt:lpstr>
      <vt:lpstr>What is Docker?</vt:lpstr>
      <vt:lpstr>What is Docker?</vt:lpstr>
      <vt:lpstr>What is Docker?</vt:lpstr>
      <vt:lpstr>WORA = Write Once Run Anywhere</vt:lpstr>
      <vt:lpstr>{J,W,E}AR</vt:lpstr>
      <vt:lpstr>Docker Mission</vt:lpstr>
      <vt:lpstr>PowerPoint Presentation</vt:lpstr>
      <vt:lpstr>PowerPoint Presentation</vt:lpstr>
      <vt:lpstr>ubuntu  CMD echo “Hello</vt:lpstr>
      <vt:lpstr>ubuntu  CMD echo “Hello</vt:lpstr>
      <vt:lpstr>PowerPoint Presentation</vt:lpstr>
      <vt:lpstr>Docker Workﬂow</vt:lpstr>
      <vt:lpstr>Image Layers - OpenJDK</vt:lpstr>
      <vt:lpstr>Docker for Mac/Windows</vt:lpstr>
      <vt:lpstr>Docker for Mac/Windows</vt:lpstr>
      <vt:lpstr>Docker for Mac/Windows</vt:lpstr>
      <vt:lpstr>Docker for Mac/Windows</vt:lpstr>
      <vt:lpstr>Docker for Mac/Windows</vt:lpstr>
      <vt:lpstr>Docker for Mac/Windows</vt:lpstr>
      <vt:lpstr>Docker for Mac/Windows</vt:lpstr>
      <vt:lpstr>Docker for Mac/Windows</vt:lpstr>
      <vt:lpstr>Docker for AWS/Azure</vt:lpstr>
      <vt:lpstr>Docker for AWS/Azure</vt:lpstr>
      <vt:lpstr>Docker for AWS/Azure</vt:lpstr>
      <vt:lpstr>Docker for AWS/Azure</vt:lpstr>
      <vt:lpstr>Docker for AWS/Azure</vt:lpstr>
      <vt:lpstr>Docker for AWS/Azure</vt:lpstr>
      <vt:lpstr>Docker for AWS/Azure</vt:lpstr>
      <vt:lpstr>Docker Toolbox</vt:lpstr>
      <vt:lpstr>Docker Machine</vt:lpstr>
      <vt:lpstr>Docker Machine</vt:lpstr>
      <vt:lpstr>Docker Machine</vt:lpstr>
      <vt:lpstr>Docker Machine</vt:lpstr>
      <vt:lpstr>Docker Machine</vt:lpstr>
      <vt:lpstr>Docker Machine</vt:lpstr>
      <vt:lpstr>Docker Machine Providers</vt:lpstr>
      <vt:lpstr>Docker Compose</vt:lpstr>
      <vt:lpstr>Docker Compose</vt:lpstr>
      <vt:lpstr>Docker Compose</vt:lpstr>
      <vt:lpstr>Docker Compose</vt:lpstr>
      <vt:lpstr>Docker Compose</vt:lpstr>
      <vt:lpstr>Docker Compose</vt:lpstr>
      <vt:lpstr>Docker Compose</vt:lpstr>
      <vt:lpstr>Docker Compose</vt:lpstr>
      <vt:lpstr>Docker Compose - One Service</vt:lpstr>
      <vt:lpstr>Docker Compose - Two Services</vt:lpstr>
      <vt:lpstr>Docker Compose - Two Services</vt:lpstr>
      <vt:lpstr>Docker Compose - Two Services</vt:lpstr>
      <vt:lpstr>Overriding Services in Docker Compose</vt:lpstr>
      <vt:lpstr>Overriding Services in Docker Compose</vt:lpstr>
      <vt:lpstr>Overriding Services in Docker Compose</vt:lpstr>
      <vt:lpstr>Dev/Prod with Compose</vt:lpstr>
      <vt:lpstr>Dev/Prod with Compose</vt:lpstr>
      <vt:lpstr>Dev/Prod with Compose</vt:lpstr>
      <vt:lpstr>Dev/Prod with Compose</vt:lpstr>
      <vt:lpstr>Dev/Prod with Compose</vt:lpstr>
      <vt:lpstr>Docker Compose Common Use Cases</vt:lpstr>
      <vt:lpstr>Docker Compose Common Use Cases</vt:lpstr>
      <vt:lpstr>Docker Compose Common Use Cases</vt:lpstr>
      <vt:lpstr>Docker Compose Common Use Cases</vt:lpstr>
      <vt:lpstr>Docker Compose Common Use Cases</vt:lpstr>
      <vt:lpstr>Docker Compose Common Use Cases</vt:lpstr>
      <vt:lpstr>Docker Compose Common Use Cases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for Java Developers</dc:title>
  <cp:lastModifiedBy>Subhra Barpanda</cp:lastModifiedBy>
  <cp:revision>2</cp:revision>
  <dcterms:created xsi:type="dcterms:W3CDTF">2017-12-04T08:44:28Z</dcterms:created>
  <dcterms:modified xsi:type="dcterms:W3CDTF">2017-12-04T11:54:50Z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Sejda 3.2.42 (www.sejda.org)</vt:lpwstr>
  </property>
  <property fmtid="{D5CDD505-2E9C-101B-9397-08002B2CF9AE}" pid="3" name="LastSaved">
    <vt:filetime>2017-12-04T00:00:00Z</vt:filetime>
  </property>
</Properties>
</file>